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sldIdLst>
    <p:sldId id="380" r:id="rId2"/>
    <p:sldId id="292" r:id="rId3"/>
    <p:sldId id="403" r:id="rId4"/>
    <p:sldId id="258" r:id="rId5"/>
    <p:sldId id="381" r:id="rId6"/>
    <p:sldId id="372" r:id="rId7"/>
    <p:sldId id="261" r:id="rId8"/>
    <p:sldId id="385" r:id="rId9"/>
    <p:sldId id="264" r:id="rId10"/>
    <p:sldId id="374" r:id="rId11"/>
    <p:sldId id="386" r:id="rId12"/>
    <p:sldId id="382" r:id="rId13"/>
    <p:sldId id="375" r:id="rId14"/>
    <p:sldId id="378" r:id="rId15"/>
    <p:sldId id="383" r:id="rId16"/>
    <p:sldId id="379" r:id="rId17"/>
    <p:sldId id="404" r:id="rId18"/>
    <p:sldId id="342" r:id="rId19"/>
    <p:sldId id="406" r:id="rId20"/>
    <p:sldId id="389" r:id="rId21"/>
    <p:sldId id="407" r:id="rId22"/>
    <p:sldId id="390" r:id="rId23"/>
    <p:sldId id="392" r:id="rId24"/>
    <p:sldId id="393" r:id="rId25"/>
    <p:sldId id="396" r:id="rId26"/>
    <p:sldId id="395" r:id="rId27"/>
    <p:sldId id="397" r:id="rId28"/>
    <p:sldId id="398" r:id="rId29"/>
    <p:sldId id="400" r:id="rId30"/>
    <p:sldId id="405" r:id="rId31"/>
    <p:sldId id="325" r:id="rId32"/>
    <p:sldId id="377" r:id="rId33"/>
    <p:sldId id="362" r:id="rId34"/>
    <p:sldId id="401" r:id="rId35"/>
    <p:sldId id="402" r:id="rId36"/>
    <p:sldId id="399" r:id="rId37"/>
    <p:sldId id="364" r:id="rId38"/>
    <p:sldId id="366" r:id="rId39"/>
    <p:sldId id="367" r:id="rId40"/>
    <p:sldId id="368" r:id="rId41"/>
    <p:sldId id="369" r:id="rId42"/>
    <p:sldId id="291" r:id="rId43"/>
  </p:sldIdLst>
  <p:sldSz cx="9144000" cy="6858000" type="screen4x3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6" userDrawn="1">
          <p15:clr>
            <a:srgbClr val="A4A3A4"/>
          </p15:clr>
        </p15:guide>
        <p15:guide id="2" pos="217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38" autoAdjust="0"/>
    <p:restoredTop sz="94660" autoAdjust="0"/>
  </p:normalViewPr>
  <p:slideViewPr>
    <p:cSldViewPr snapToGrid="0" showGuides="1">
      <p:cViewPr varScale="1">
        <p:scale>
          <a:sx n="91" d="100"/>
          <a:sy n="91" d="100"/>
        </p:scale>
        <p:origin x="179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930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432"/>
    </p:cViewPr>
  </p:sorterViewPr>
  <p:notesViewPr>
    <p:cSldViewPr snapToGrid="0" showGuides="1">
      <p:cViewPr varScale="1">
        <p:scale>
          <a:sx n="73" d="100"/>
          <a:sy n="73" d="100"/>
        </p:scale>
        <p:origin x="4134" y="72"/>
      </p:cViewPr>
      <p:guideLst>
        <p:guide orient="horz" pos="3156"/>
        <p:guide pos="21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C5A91D59-0519-4B50-9453-5E1ED96DDF9F}" type="datetimeFigureOut">
              <a:rPr lang="en-AU" smtClean="0"/>
              <a:t>4/07/2026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52538"/>
            <a:ext cx="4506913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798D0590-9FD1-4AA1-B3EE-28E948FB8E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461495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91D0B-EF45-494B-B222-DD5736919695}" type="datetime1">
              <a:rPr lang="en-AU" smtClean="0"/>
              <a:t>4/07/2026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592359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280FC-436F-4D0C-AC0A-EA7BA5BEA051}" type="datetime1">
              <a:rPr lang="en-AU" smtClean="0"/>
              <a:t>4/07/2026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45156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ABED-2877-44BD-9050-E6A4DA13BB57}" type="datetime1">
              <a:rPr lang="en-AU" smtClean="0"/>
              <a:t>4/07/2026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31209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800"/>
            </a:lvl3pPr>
            <a:lvl4pPr>
              <a:defRPr sz="24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C7463-9BC2-4DB3-8BAE-DD694AFDE9B1}" type="datetime1">
              <a:rPr lang="en-AU" smtClean="0"/>
              <a:t>4/07/2026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Love One Another | Encourage One Another | 1 Thes 5:11 / Heb 10:24–25</a:t>
            </a:r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579858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50AD-71CF-4B23-AB40-309513AD590C}" type="datetime1">
              <a:rPr lang="en-AU" smtClean="0"/>
              <a:t>4/07/2026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56461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6A8FE-E537-4A37-9899-01F68B63EB95}" type="datetime1">
              <a:rPr lang="en-AU" smtClean="0"/>
              <a:t>4/07/2026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07262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9E-DD01-4621-8493-BDA77F98667C}" type="datetime1">
              <a:rPr lang="en-AU" smtClean="0"/>
              <a:t>4/07/2026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02035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78402-7DDE-447D-8417-B12D2D4E53F7}" type="datetime1">
              <a:rPr lang="en-AU" smtClean="0"/>
              <a:t>4/07/2026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76293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12BF9-3016-4D4D-A6AE-6E2C2990524E}" type="datetime1">
              <a:rPr lang="en-AU" smtClean="0"/>
              <a:t>4/07/2026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31747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5DEA6-785F-414C-A2EF-C408B0E1389A}" type="datetime1">
              <a:rPr lang="en-AU" smtClean="0"/>
              <a:t>4/07/2026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46735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FADB-E603-48AD-9060-D66329B00021}" type="datetime1">
              <a:rPr lang="en-AU" smtClean="0"/>
              <a:t>4/07/2026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14438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79C2A-C9F8-46D0-9C27-DC533923B23E}" type="datetime1">
              <a:rPr lang="en-AU" smtClean="0"/>
              <a:t>4/07/2026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Love One Another | Encourage One Another | 1 Thes 5:11 / Heb 10:24–25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7D5B28-99A1-44B8-BBFB-3A8F99D8EED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43637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367FCF-0FFB-0673-B9A1-C9142CDF5A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076" y="654889"/>
            <a:ext cx="7886700" cy="3263504"/>
          </a:xfrm>
        </p:spPr>
        <p:txBody>
          <a:bodyPr>
            <a:noAutofit/>
          </a:bodyPr>
          <a:lstStyle/>
          <a:p>
            <a:r>
              <a:rPr lang="en-AU" sz="3200" b="1" i="1" u="sng" dirty="0"/>
              <a:t>Get ready to GROW and live life fully</a:t>
            </a:r>
            <a:endParaRPr lang="en-AU" sz="3200" dirty="0"/>
          </a:p>
          <a:p>
            <a:r>
              <a:rPr lang="en-AU" sz="3200" dirty="0"/>
              <a:t>There are </a:t>
            </a:r>
            <a:r>
              <a:rPr lang="en-AU" sz="3200" b="1" i="1" dirty="0"/>
              <a:t>no</a:t>
            </a:r>
            <a:r>
              <a:rPr lang="en-AU" sz="3200" dirty="0"/>
              <a:t> spectators in the Kingdom.</a:t>
            </a:r>
          </a:p>
          <a:p>
            <a:r>
              <a:rPr lang="en-AU" sz="3200" dirty="0"/>
              <a:t>Gospel Reference</a:t>
            </a:r>
          </a:p>
          <a:p>
            <a:r>
              <a:rPr lang="en-AU" sz="3200" dirty="0"/>
              <a:t>Practical Application</a:t>
            </a:r>
          </a:p>
          <a:p>
            <a:r>
              <a:rPr lang="en-AU" sz="3200" dirty="0"/>
              <a:t>Personal Accountability</a:t>
            </a:r>
          </a:p>
          <a:p>
            <a:r>
              <a:rPr lang="en-AU" sz="3200" dirty="0"/>
              <a:t>One action</a:t>
            </a:r>
          </a:p>
          <a:p>
            <a:r>
              <a:rPr lang="en-AU" sz="3200" dirty="0"/>
              <a:t>One person</a:t>
            </a:r>
          </a:p>
          <a:p>
            <a:r>
              <a:rPr lang="en-AU" sz="3200" dirty="0"/>
              <a:t>One follow-up</a:t>
            </a:r>
          </a:p>
          <a:p>
            <a:r>
              <a:rPr lang="en-AU" sz="3200" b="1" dirty="0"/>
              <a:t>All message slides can be found at: </a:t>
            </a:r>
            <a:br>
              <a:rPr lang="en-AU" sz="3200" b="1" dirty="0">
                <a:solidFill>
                  <a:srgbClr val="C00000"/>
                </a:solidFill>
              </a:rPr>
            </a:br>
            <a:r>
              <a:rPr lang="en-AU" sz="3200" b="1" dirty="0">
                <a:solidFill>
                  <a:srgbClr val="C00000"/>
                </a:solidFill>
              </a:rPr>
              <a:t>reboot.meetgodathome.com</a:t>
            </a:r>
            <a:endParaRPr lang="en-AU" sz="3200" dirty="0"/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41811AA5-BEE9-6A45-9660-8F765083804B}"/>
              </a:ext>
            </a:extLst>
          </p:cNvPr>
          <p:cNvSpPr/>
          <p:nvPr/>
        </p:nvSpPr>
        <p:spPr>
          <a:xfrm>
            <a:off x="0" y="49907"/>
            <a:ext cx="9144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200" b="1" dirty="0">
                <a:solidFill>
                  <a:srgbClr val="2631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Every message in the Series will land the same way</a:t>
            </a:r>
            <a:endParaRPr lang="en-US" sz="3200" dirty="0"/>
          </a:p>
        </p:txBody>
      </p:sp>
      <p:sp>
        <p:nvSpPr>
          <p:cNvPr id="5" name="Shape 1">
            <a:extLst>
              <a:ext uri="{FF2B5EF4-FFF2-40B4-BE49-F238E27FC236}">
                <a16:creationId xmlns:a16="http://schemas.microsoft.com/office/drawing/2014/main" id="{29A42C2E-7B35-2C67-1BFE-4D24C69F2230}"/>
              </a:ext>
            </a:extLst>
          </p:cNvPr>
          <p:cNvSpPr/>
          <p:nvPr/>
        </p:nvSpPr>
        <p:spPr>
          <a:xfrm>
            <a:off x="397764" y="475103"/>
            <a:ext cx="8366760" cy="0"/>
          </a:xfrm>
          <a:prstGeom prst="line">
            <a:avLst/>
          </a:prstGeom>
          <a:noFill/>
          <a:ln w="22860">
            <a:solidFill>
              <a:srgbClr val="C58B35"/>
            </a:solidFill>
            <a:prstDash val="solid"/>
          </a:ln>
        </p:spPr>
        <p:txBody>
          <a:bodyPr/>
          <a:lstStyle/>
          <a:p>
            <a:endParaRPr lang="en-AU" sz="135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6F09957-6CF2-E1BF-6BFC-2329668636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5517" y="1597298"/>
            <a:ext cx="543259" cy="1129202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634E43-4700-FB41-21A3-842203601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950AC-EC2B-4A75-A34A-3E8437A0BDA2}" type="datetime1">
              <a:rPr lang="en-AU" smtClean="0"/>
              <a:t>4/07/2026</a:t>
            </a:fld>
            <a:endParaRPr lang="en-AU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65C5B4-6BBA-81ED-6606-1ABFCB9C8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F5E2C43-6F4F-DA99-DF90-38CF4172C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1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21427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AC1BC-B15C-7E38-11CE-8D8D624D7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 Thessalonians 5:11</a:t>
            </a:r>
            <a:endParaRPr lang="en-AU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E2180C-83F8-EDBB-BE40-6089C43FB6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baseline="30000" dirty="0"/>
              <a:t>11 </a:t>
            </a:r>
            <a:r>
              <a:rPr lang="en-AU" dirty="0"/>
              <a:t>Therefore encourage one another and build one another up, just as you are doing.</a:t>
            </a:r>
          </a:p>
          <a:p>
            <a:r>
              <a:rPr lang="en-AU" dirty="0"/>
              <a:t>Mature Love says: </a:t>
            </a:r>
          </a:p>
          <a:p>
            <a:r>
              <a:rPr lang="en-AU" dirty="0"/>
              <a:t>“Keep Going!”</a:t>
            </a:r>
          </a:p>
          <a:p>
            <a:r>
              <a:rPr lang="en-AU" dirty="0"/>
              <a:t>“You can do this!”</a:t>
            </a:r>
          </a:p>
          <a:p>
            <a:r>
              <a:rPr lang="en-AU" dirty="0"/>
              <a:t>“God has got you!”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00DDAD-80FE-F7C2-BCB6-26E4DAC6B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A2AB1-7002-478E-9B84-A4854AE3AF5B}" type="datetime1">
              <a:rPr lang="en-AU" smtClean="0"/>
              <a:t>4/07/2026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655C0A-CBA8-A2D8-8018-BDD099474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04A1AF-4336-F800-8437-5E2233DBE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10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34235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4FB83-B14A-76B7-5DDC-998518CA4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Does Encourage Mean?</a:t>
            </a:r>
            <a:endParaRPr lang="en-AU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AAA6DE-35E8-B1DE-AE7C-F060459751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71752"/>
            <a:ext cx="7886700" cy="4905211"/>
          </a:xfrm>
        </p:spPr>
        <p:txBody>
          <a:bodyPr>
            <a:normAutofit lnSpcReduction="10000"/>
          </a:bodyPr>
          <a:lstStyle/>
          <a:p>
            <a:endParaRPr lang="en-US" dirty="0"/>
          </a:p>
          <a:p>
            <a:r>
              <a:rPr lang="en-US" dirty="0"/>
              <a:t>Give courage</a:t>
            </a:r>
          </a:p>
          <a:p>
            <a:endParaRPr lang="en-US" dirty="0"/>
          </a:p>
          <a:p>
            <a:r>
              <a:rPr lang="en-US" dirty="0"/>
              <a:t>Strengthen</a:t>
            </a:r>
          </a:p>
          <a:p>
            <a:endParaRPr lang="en-US" dirty="0"/>
          </a:p>
          <a:p>
            <a:r>
              <a:rPr lang="en-US" dirty="0"/>
              <a:t>Build up</a:t>
            </a:r>
          </a:p>
          <a:p>
            <a:endParaRPr lang="en-US" dirty="0"/>
          </a:p>
          <a:p>
            <a:r>
              <a:rPr lang="en-US" dirty="0"/>
              <a:t>Help someone to keep going</a:t>
            </a:r>
          </a:p>
          <a:p>
            <a:endParaRPr lang="en-US" dirty="0"/>
          </a:p>
          <a:p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90F1F3-5415-8B80-B987-9D7EE8C84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C7463-9BC2-4DB3-8BAE-DD694AFDE9B1}" type="datetime1">
              <a:rPr lang="en-AU" smtClean="0"/>
              <a:t>4/07/2026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26E02A-252D-559A-E5A5-8DCEFA96A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E82D44-D383-1300-FEE7-56274C8E6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11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43096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A73E4-BDD3-FEAB-A12B-BA8F67B4A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-139365"/>
            <a:ext cx="7886700" cy="1325563"/>
          </a:xfrm>
        </p:spPr>
        <p:txBody>
          <a:bodyPr/>
          <a:lstStyle/>
          <a:p>
            <a:r>
              <a:rPr lang="en-AU" b="1" dirty="0"/>
              <a:t>Encouragement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6F4E83-3732-E81C-8443-CF5DBA8EED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86198"/>
            <a:ext cx="7886700" cy="499076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AU" dirty="0"/>
              <a:t>I can't do this…</a:t>
            </a:r>
          </a:p>
          <a:p>
            <a:r>
              <a:rPr lang="en-AU" b="1" dirty="0"/>
              <a:t>“For God gave us a spirit not of fear but of power and love and self-control.” </a:t>
            </a:r>
            <a:r>
              <a:rPr lang="en-AU" dirty="0"/>
              <a:t>(2 Timothy 1:7)</a:t>
            </a:r>
          </a:p>
          <a:p>
            <a:r>
              <a:rPr lang="en-AU" b="1" dirty="0"/>
              <a:t>“My grace is sufficient for you, for my power is made perfect in weakness.” </a:t>
            </a:r>
            <a:r>
              <a:rPr lang="en-AU" dirty="0"/>
              <a:t>(2 Corinthians 12:9)</a:t>
            </a:r>
          </a:p>
          <a:p>
            <a:r>
              <a:rPr lang="en-AU" b="1" dirty="0"/>
              <a:t>“I can do all things through him who strengthens me.”</a:t>
            </a:r>
            <a:r>
              <a:rPr lang="en-AU" dirty="0"/>
              <a:t> (</a:t>
            </a:r>
            <a:r>
              <a:rPr lang="en-AU" dirty="0">
                <a:highlight>
                  <a:srgbClr val="FFFF00"/>
                </a:highlight>
              </a:rPr>
              <a:t>Contentment and endurance, not achievement, </a:t>
            </a:r>
            <a:r>
              <a:rPr lang="en-AU" dirty="0"/>
              <a:t>Phil 4:13)</a:t>
            </a:r>
          </a:p>
          <a:p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215E9B-20C4-6B4C-CD14-23CDBF9A2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1FF01-48C4-4D2F-B779-2012414D395E}" type="datetime1">
              <a:rPr lang="en-AU" smtClean="0"/>
              <a:t>4/07/2026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926A97-E7BE-24F4-59D9-15349A74C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D9058F-5337-3C4D-4543-54158C3FD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12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43143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94B80-EF90-9C74-93E2-BCD07C8F2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/>
              <a:t>Hebrews 10:24–25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BBCF3B-5FC6-82F2-B722-068F8801C7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baseline="30000" dirty="0"/>
              <a:t>24 </a:t>
            </a:r>
            <a:r>
              <a:rPr lang="en-AU" dirty="0"/>
              <a:t>And let us consider how to </a:t>
            </a:r>
            <a:r>
              <a:rPr lang="en-AU" dirty="0">
                <a:highlight>
                  <a:srgbClr val="FF0000"/>
                </a:highlight>
              </a:rPr>
              <a:t>stir up </a:t>
            </a:r>
            <a:r>
              <a:rPr lang="en-AU" dirty="0"/>
              <a:t>one another to </a:t>
            </a:r>
            <a:r>
              <a:rPr lang="en-AU" dirty="0">
                <a:highlight>
                  <a:srgbClr val="FFFF00"/>
                </a:highlight>
              </a:rPr>
              <a:t>love and good works</a:t>
            </a:r>
            <a:r>
              <a:rPr lang="en-AU" dirty="0"/>
              <a:t>, </a:t>
            </a:r>
            <a:r>
              <a:rPr lang="en-AU" b="1" baseline="30000" dirty="0"/>
              <a:t>25 </a:t>
            </a:r>
            <a:r>
              <a:rPr lang="en-AU" u="sng" dirty="0"/>
              <a:t>not neglecting to meet together</a:t>
            </a:r>
            <a:r>
              <a:rPr lang="en-AU" dirty="0"/>
              <a:t>, as is the habit of some, </a:t>
            </a:r>
            <a:r>
              <a:rPr lang="en-AU" dirty="0">
                <a:highlight>
                  <a:srgbClr val="FFFF00"/>
                </a:highlight>
              </a:rPr>
              <a:t>but encouraging one another</a:t>
            </a:r>
            <a:r>
              <a:rPr lang="en-AU" dirty="0"/>
              <a:t>, and all the more as you see the Day drawing near.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8BF5EC-C76A-14FD-AD1C-DDD74FC33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B2F75-5C41-48F1-B327-566BB73C271F}" type="datetime1">
              <a:rPr lang="en-AU" smtClean="0"/>
              <a:t>4/07/2026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92E1CE-622B-5CEA-3C22-B680C20DB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1D8377-4E96-E756-61E8-D46FBF2E8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13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20278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D8234C-17B2-F28B-F7EC-65AD1196D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-34268"/>
            <a:ext cx="7886700" cy="717436"/>
          </a:xfrm>
        </p:spPr>
        <p:txBody>
          <a:bodyPr/>
          <a:lstStyle/>
          <a:p>
            <a:pPr algn="ctr"/>
            <a:r>
              <a:rPr lang="en-AU" b="1" dirty="0"/>
              <a:t>“Stir up” or “Spur on”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DA3B9-3134-099E-BA09-19312A2DED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3779" y="974289"/>
            <a:ext cx="8597461" cy="52688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dirty="0"/>
              <a:t>Stirring someone into action - (</a:t>
            </a:r>
            <a:r>
              <a:rPr lang="en-AU" i="1" dirty="0" err="1"/>
              <a:t>paroxysmos</a:t>
            </a:r>
            <a:r>
              <a:rPr lang="en-AU" dirty="0"/>
              <a:t>)</a:t>
            </a:r>
          </a:p>
          <a:p>
            <a:pPr marL="0" indent="0">
              <a:buNone/>
            </a:pPr>
            <a:r>
              <a:rPr lang="en-AU" dirty="0"/>
              <a:t>So Hebrews isn't saying:</a:t>
            </a:r>
          </a:p>
          <a:p>
            <a:r>
              <a:rPr lang="en-AU" dirty="0"/>
              <a:t>“Give them a nice compliment.” Or a free pass. </a:t>
            </a:r>
          </a:p>
          <a:p>
            <a:pPr marL="0" indent="0">
              <a:buNone/>
            </a:pPr>
            <a:r>
              <a:rPr lang="en-AU" dirty="0"/>
              <a:t>It's closer to:</a:t>
            </a:r>
          </a:p>
          <a:p>
            <a:r>
              <a:rPr lang="en-AU" dirty="0"/>
              <a:t>“Figure out how to lovingly provoke one another into obedience.”</a:t>
            </a:r>
          </a:p>
          <a:p>
            <a:r>
              <a:rPr lang="en-AU" dirty="0"/>
              <a:t>It varies from person to person and from time to time.</a:t>
            </a:r>
          </a:p>
          <a:p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16D4A4-2367-E12F-0962-0C39F02BB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479FB-440E-44BD-AF88-FF7E9452D2D2}" type="datetime1">
              <a:rPr lang="en-AU" smtClean="0"/>
              <a:t>4/07/2026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9C60E8-821B-2482-F7A2-61B725B57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450DD2-DEF2-3692-54B5-1CA2DA49F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14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58467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614C4-1C20-9411-ED5A-E593DE27B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-307533"/>
            <a:ext cx="7886700" cy="1325563"/>
          </a:xfrm>
        </p:spPr>
        <p:txBody>
          <a:bodyPr/>
          <a:lstStyle/>
          <a:p>
            <a:r>
              <a:rPr lang="en-AU" b="1" dirty="0"/>
              <a:t>Spurring People to Grow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5C64BA-3642-78D3-2245-4DAB89B111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37353"/>
            <a:ext cx="7886700" cy="54475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dirty="0"/>
              <a:t>"God enables obedience and real fruit" verses.</a:t>
            </a:r>
          </a:p>
          <a:p>
            <a:r>
              <a:rPr lang="en-AU" b="1" baseline="30000" dirty="0"/>
              <a:t>5 </a:t>
            </a:r>
            <a:r>
              <a:rPr lang="en-AU" dirty="0"/>
              <a:t>I am the vine; you are the branches. Whoever abides in me and I in him, he it is that bears much fruit, for apart from me you can do nothing. (John 15:5)</a:t>
            </a:r>
          </a:p>
          <a:p>
            <a:r>
              <a:rPr lang="en-AU" dirty="0"/>
              <a:t>"For it is God who works in you, both to will and to work for his good pleasure.“ (Philippians 2:13)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8337A0-69D6-D1E4-BB53-C96ADC02D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7AEF2-5D25-4B99-A674-F2BFD955B710}" type="datetime1">
              <a:rPr lang="en-AU" smtClean="0"/>
              <a:t>4/07/2026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56D78D-15F3-5AB1-ABCB-6249FF170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F45AE3-A629-E853-3289-91FFBBAE5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15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95275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DFF65-D546-7A44-B921-BC6450084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-107230"/>
            <a:ext cx="7886700" cy="1009652"/>
          </a:xfrm>
        </p:spPr>
        <p:txBody>
          <a:bodyPr/>
          <a:lstStyle/>
          <a:p>
            <a:r>
              <a:rPr lang="en-AU" b="1" dirty="0"/>
              <a:t>“love and good works”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53A0FB-BC8F-74B9-F40C-2A120ED4E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756745"/>
            <a:ext cx="7886700" cy="5420218"/>
          </a:xfrm>
        </p:spPr>
        <p:txBody>
          <a:bodyPr>
            <a:normAutofit/>
          </a:bodyPr>
          <a:lstStyle/>
          <a:p>
            <a:r>
              <a:rPr lang="en-AU" b="1" baseline="30000" dirty="0"/>
              <a:t>8 </a:t>
            </a:r>
            <a:r>
              <a:rPr lang="en-AU" dirty="0"/>
              <a:t>For by grace you have been saved through faith. And this is not your own doing; it is the gift of God, </a:t>
            </a:r>
            <a:r>
              <a:rPr lang="en-AU" b="1" baseline="30000" dirty="0"/>
              <a:t>9 </a:t>
            </a:r>
            <a:r>
              <a:rPr lang="en-AU" dirty="0"/>
              <a:t>not a result of </a:t>
            </a:r>
            <a:r>
              <a:rPr lang="en-AU" dirty="0">
                <a:highlight>
                  <a:srgbClr val="FFFF00"/>
                </a:highlight>
              </a:rPr>
              <a:t>works</a:t>
            </a:r>
            <a:r>
              <a:rPr lang="en-AU" dirty="0"/>
              <a:t>, so that no one may boast. </a:t>
            </a:r>
            <a:r>
              <a:rPr lang="en-AU" b="1" baseline="30000" dirty="0"/>
              <a:t>10 </a:t>
            </a:r>
            <a:r>
              <a:rPr lang="en-AU" dirty="0"/>
              <a:t>For we are his workmanship, created in Christ Jesus </a:t>
            </a:r>
            <a:r>
              <a:rPr lang="en-AU" dirty="0">
                <a:highlight>
                  <a:srgbClr val="FF0000"/>
                </a:highlight>
              </a:rPr>
              <a:t>for good works</a:t>
            </a:r>
            <a:r>
              <a:rPr lang="en-AU" dirty="0"/>
              <a:t>, which God prepared beforehand, that we should walk in them. (Eph 2:8-10)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376413-ED39-5D4C-9DDE-409FC2975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014B-D1BE-46F8-A586-DB258DA47C9F}" type="datetime1">
              <a:rPr lang="en-AU" smtClean="0"/>
              <a:t>4/07/2026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3E9F22-4C53-335A-8A7A-A70F02474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2691B9-1BC7-673B-B728-27A56A03E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16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494258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6806BA-3D09-55A8-7E28-6B0A5036A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47558"/>
            <a:ext cx="8210550" cy="4351338"/>
          </a:xfrm>
        </p:spPr>
        <p:txBody>
          <a:bodyPr>
            <a:normAutofit/>
          </a:bodyPr>
          <a:lstStyle/>
          <a:p>
            <a:r>
              <a:rPr lang="en-AU" sz="4400" dirty="0"/>
              <a:t>Grace saves us. Not works.</a:t>
            </a:r>
          </a:p>
          <a:p>
            <a:endParaRPr lang="en-AU" sz="4400" dirty="0"/>
          </a:p>
          <a:p>
            <a:r>
              <a:rPr lang="en-AU" sz="4400" dirty="0"/>
              <a:t>Grace produces works. </a:t>
            </a:r>
          </a:p>
          <a:p>
            <a:endParaRPr lang="en-AU" sz="4400" dirty="0"/>
          </a:p>
          <a:p>
            <a:r>
              <a:rPr lang="en-AU" sz="4400" u="sng" dirty="0"/>
              <a:t>Saving</a:t>
            </a:r>
            <a:r>
              <a:rPr lang="en-AU" sz="4400" dirty="0"/>
              <a:t> grace </a:t>
            </a:r>
            <a:r>
              <a:rPr lang="en-AU" sz="4400" b="1" dirty="0"/>
              <a:t>always</a:t>
            </a:r>
            <a:r>
              <a:rPr lang="en-AU" sz="4400" dirty="0"/>
              <a:t> produces good works.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45612E-725E-1047-357B-F2479163E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C7463-9BC2-4DB3-8BAE-DD694AFDE9B1}" type="datetime1">
              <a:rPr lang="en-AU" smtClean="0"/>
              <a:t>4/07/2026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0AA952-D062-322F-DF05-F56ED6276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B7525C-501D-7AD8-7436-49C42770D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17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79856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52" end="9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34425-2B84-ADC6-918C-5E930C70B6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382"/>
            <a:ext cx="7886700" cy="1009652"/>
          </a:xfrm>
        </p:spPr>
        <p:txBody>
          <a:bodyPr/>
          <a:lstStyle/>
          <a:p>
            <a:r>
              <a:rPr lang="en-US" b="1" dirty="0"/>
              <a:t>Words Matter</a:t>
            </a:r>
            <a:endParaRPr lang="en-AU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C24633-5EB7-0007-9F0E-C70B8C35AA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18034"/>
            <a:ext cx="7886700" cy="5158929"/>
          </a:xfrm>
        </p:spPr>
        <p:txBody>
          <a:bodyPr>
            <a:normAutofit lnSpcReduction="10000"/>
          </a:bodyPr>
          <a:lstStyle/>
          <a:p>
            <a:endParaRPr lang="en-US" dirty="0"/>
          </a:p>
          <a:p>
            <a:r>
              <a:rPr lang="en-US" dirty="0"/>
              <a:t>A careless word can wound.</a:t>
            </a:r>
          </a:p>
          <a:p>
            <a:endParaRPr lang="en-US" dirty="0"/>
          </a:p>
          <a:p>
            <a:r>
              <a:rPr lang="en-US" dirty="0"/>
              <a:t>An encouraging word can heal.</a:t>
            </a:r>
          </a:p>
          <a:p>
            <a:endParaRPr lang="en-US" dirty="0"/>
          </a:p>
          <a:p>
            <a:r>
              <a:rPr lang="en-AU" b="1" dirty="0"/>
              <a:t>Death and life are in the power of the tongue</a:t>
            </a:r>
            <a:r>
              <a:rPr lang="en-AU" dirty="0"/>
              <a:t>, and those who love it will eat its fruits. (</a:t>
            </a:r>
            <a:r>
              <a:rPr lang="en-US" dirty="0"/>
              <a:t>Proverbs 18:21)</a:t>
            </a:r>
          </a:p>
          <a:p>
            <a:r>
              <a:rPr lang="en-US" dirty="0"/>
              <a:t>A Great Example…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AAF8E6-89B2-2254-5147-0178C6704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71957-99E9-493F-B301-8F8042667099}" type="datetime1">
              <a:rPr lang="en-AU" smtClean="0"/>
              <a:t>4/07/2026</a:t>
            </a:fld>
            <a:endParaRPr lang="en-AU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54139F-74AC-0D4A-C399-90FAA7BE2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93E2B1-9CD6-78DE-D23F-B5BAA2C9E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18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22781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06E0D-67A9-FFD4-CAA2-6F9A467E7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1866"/>
            <a:ext cx="7886700" cy="759481"/>
          </a:xfrm>
        </p:spPr>
        <p:txBody>
          <a:bodyPr/>
          <a:lstStyle/>
          <a:p>
            <a:r>
              <a:rPr lang="en-AU" b="1" dirty="0"/>
              <a:t>Joseph’s Timeline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3C3EC7-A5BC-F738-EED7-B30E6B8482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03" y="998488"/>
            <a:ext cx="8786649" cy="4855769"/>
          </a:xfrm>
        </p:spPr>
        <p:txBody>
          <a:bodyPr>
            <a:normAutofit fontScale="92500"/>
          </a:bodyPr>
          <a:lstStyle/>
          <a:p>
            <a:r>
              <a:rPr lang="en-AU" b="1" dirty="0"/>
              <a:t>Acts 4 </a:t>
            </a:r>
            <a:r>
              <a:rPr lang="en-AU" dirty="0"/>
              <a:t>— Called Barnabas Son of Encouragement </a:t>
            </a:r>
            <a:endParaRPr lang="en-AU" b="1" dirty="0"/>
          </a:p>
          <a:p>
            <a:r>
              <a:rPr lang="en-AU" b="1" dirty="0"/>
              <a:t>Acts 9</a:t>
            </a:r>
            <a:r>
              <a:rPr lang="en-AU" dirty="0"/>
              <a:t> — Barnabas believed in Paul. </a:t>
            </a:r>
          </a:p>
          <a:p>
            <a:r>
              <a:rPr lang="en-AU" b="1" dirty="0"/>
              <a:t>Acts 11</a:t>
            </a:r>
            <a:r>
              <a:rPr lang="en-AU" dirty="0"/>
              <a:t> — Barnabas searched for Paul. </a:t>
            </a:r>
          </a:p>
          <a:p>
            <a:r>
              <a:rPr lang="en-AU" b="1" dirty="0"/>
              <a:t>Acts 13</a:t>
            </a:r>
            <a:r>
              <a:rPr lang="en-AU" dirty="0"/>
              <a:t> — Barnabas served alongside Paul. </a:t>
            </a:r>
          </a:p>
          <a:p>
            <a:r>
              <a:rPr lang="en-AU" b="1" dirty="0"/>
              <a:t>Acts 13</a:t>
            </a:r>
            <a:r>
              <a:rPr lang="en-AU" dirty="0"/>
              <a:t> — Barnabas let Paul become the leader. </a:t>
            </a:r>
          </a:p>
          <a:p>
            <a:r>
              <a:rPr lang="en-AU" b="1" dirty="0"/>
              <a:t>Acts 15</a:t>
            </a:r>
            <a:r>
              <a:rPr lang="en-AU" dirty="0"/>
              <a:t> — Barnabas fought for Mark. </a:t>
            </a:r>
          </a:p>
          <a:p>
            <a:r>
              <a:rPr lang="en-AU" b="1" dirty="0"/>
              <a:t>Later letters</a:t>
            </a:r>
            <a:r>
              <a:rPr lang="en-AU" dirty="0"/>
              <a:t> — Barnabas' investment bore fruit.</a:t>
            </a:r>
            <a:br>
              <a:rPr lang="en-AU" dirty="0"/>
            </a:br>
            <a:r>
              <a:rPr lang="en-AU" dirty="0"/>
              <a:t>		</a:t>
            </a:r>
            <a:r>
              <a:rPr lang="en-US" dirty="0"/>
              <a:t>(Col 4:10, Philemon </a:t>
            </a:r>
            <a:r>
              <a:rPr lang="en-AU" dirty="0"/>
              <a:t>23–24, 2 Tim 4:11)</a:t>
            </a:r>
            <a:endParaRPr lang="en-US" dirty="0"/>
          </a:p>
          <a:p>
            <a:endParaRPr lang="en-AU" dirty="0"/>
          </a:p>
          <a:p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E57570-0E38-12FC-BD41-39C73C80E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C7463-9BC2-4DB3-8BAE-DD694AFDE9B1}" type="datetime1">
              <a:rPr lang="en-AU" smtClean="0"/>
              <a:t>4/07/2026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73E1FC-DC0F-C970-8578-AB8D8EA64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1B715F-B3F9-CAFD-0224-C50B45C40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19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39952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51594A-7955-49E2-926B-ECD7E7209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2</a:t>
            </a:fld>
            <a:endParaRPr lang="en-A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C16E3F-CF13-639F-D586-85935F3D733E}"/>
              </a:ext>
            </a:extLst>
          </p:cNvPr>
          <p:cNvSpPr txBox="1"/>
          <p:nvPr/>
        </p:nvSpPr>
        <p:spPr>
          <a:xfrm>
            <a:off x="397764" y="822468"/>
            <a:ext cx="780030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4400" dirty="0"/>
              <a:t>“…</a:t>
            </a:r>
            <a:r>
              <a:rPr lang="en-US" sz="4400" dirty="0"/>
              <a:t>By this everyone will know that you are my disciples, if you </a:t>
            </a:r>
            <a:r>
              <a:rPr lang="en-US" sz="4400" b="1" dirty="0">
                <a:solidFill>
                  <a:srgbClr val="FF0000"/>
                </a:solidFill>
              </a:rPr>
              <a:t>love</a:t>
            </a:r>
            <a:r>
              <a:rPr lang="en-US" sz="4400" dirty="0"/>
              <a:t> one another.” John 13:35</a:t>
            </a:r>
          </a:p>
        </p:txBody>
      </p:sp>
      <p:sp>
        <p:nvSpPr>
          <p:cNvPr id="7" name="Text 0">
            <a:extLst>
              <a:ext uri="{FF2B5EF4-FFF2-40B4-BE49-F238E27FC236}">
                <a16:creationId xmlns:a16="http://schemas.microsoft.com/office/drawing/2014/main" id="{65A96DC7-657D-8EC7-409D-05C8E282F4B5}"/>
              </a:ext>
            </a:extLst>
          </p:cNvPr>
          <p:cNvSpPr/>
          <p:nvPr/>
        </p:nvSpPr>
        <p:spPr>
          <a:xfrm>
            <a:off x="198074" y="155015"/>
            <a:ext cx="2566153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AU" sz="2100" b="1" dirty="0"/>
              <a:t>🔑  </a:t>
            </a:r>
            <a:r>
              <a:rPr lang="en-US" sz="2100" b="1" dirty="0">
                <a:solidFill>
                  <a:srgbClr val="2631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Message Series – </a:t>
            </a:r>
            <a:endParaRPr lang="en-US" sz="2100" dirty="0"/>
          </a:p>
        </p:txBody>
      </p:sp>
      <p:sp>
        <p:nvSpPr>
          <p:cNvPr id="8" name="Shape 1">
            <a:extLst>
              <a:ext uri="{FF2B5EF4-FFF2-40B4-BE49-F238E27FC236}">
                <a16:creationId xmlns:a16="http://schemas.microsoft.com/office/drawing/2014/main" id="{1AEE8204-E09F-EA0D-A6EE-7AA18396D00B}"/>
              </a:ext>
            </a:extLst>
          </p:cNvPr>
          <p:cNvSpPr/>
          <p:nvPr/>
        </p:nvSpPr>
        <p:spPr>
          <a:xfrm>
            <a:off x="397764" y="3102669"/>
            <a:ext cx="8366760" cy="0"/>
          </a:xfrm>
          <a:prstGeom prst="line">
            <a:avLst/>
          </a:prstGeom>
          <a:noFill/>
          <a:ln w="22860">
            <a:solidFill>
              <a:srgbClr val="C58B35"/>
            </a:solidFill>
            <a:prstDash val="solid"/>
          </a:ln>
        </p:spPr>
        <p:txBody>
          <a:bodyPr/>
          <a:lstStyle/>
          <a:p>
            <a:endParaRPr lang="en-AU" sz="135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B21530-39A2-5151-3A9A-3B8D13B57579}"/>
              </a:ext>
            </a:extLst>
          </p:cNvPr>
          <p:cNvSpPr txBox="1"/>
          <p:nvPr/>
        </p:nvSpPr>
        <p:spPr>
          <a:xfrm>
            <a:off x="1552905" y="5829313"/>
            <a:ext cx="593571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2100" dirty="0"/>
              <a:t>👉  Get your Journal out or your phone to take notes!</a:t>
            </a:r>
            <a:endParaRPr lang="en-US" sz="21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C7D7D3-9B8F-479E-D4FA-0D8C9BFD89EF}"/>
              </a:ext>
            </a:extLst>
          </p:cNvPr>
          <p:cNvSpPr txBox="1"/>
          <p:nvPr/>
        </p:nvSpPr>
        <p:spPr>
          <a:xfrm>
            <a:off x="198073" y="3810666"/>
            <a:ext cx="873571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 </a:t>
            </a:r>
            <a:r>
              <a:rPr lang="en-US" sz="2800" b="1" dirty="0"/>
              <a:t>OVERALL QUESTION</a:t>
            </a:r>
            <a:r>
              <a:rPr lang="en-US" sz="2800" dirty="0"/>
              <a:t>: What does </a:t>
            </a:r>
            <a:r>
              <a:rPr lang="en-US" sz="2800" b="1" dirty="0"/>
              <a:t>Love</a:t>
            </a:r>
            <a:r>
              <a:rPr lang="en-US" sz="2800" dirty="0"/>
              <a:t> “</a:t>
            </a:r>
            <a:r>
              <a:rPr lang="en-US" sz="2800" b="1" dirty="0">
                <a:solidFill>
                  <a:srgbClr val="FF0000"/>
                </a:solidFill>
              </a:rPr>
              <a:t>LOOK</a:t>
            </a:r>
            <a:r>
              <a:rPr lang="en-US" sz="2800" dirty="0"/>
              <a:t>” like from the outside?</a:t>
            </a:r>
          </a:p>
          <a:p>
            <a:pPr algn="ctr"/>
            <a:r>
              <a:rPr lang="en-US" sz="2800" dirty="0"/>
              <a:t>How will someone </a:t>
            </a:r>
            <a:r>
              <a:rPr lang="en-US" sz="2800" dirty="0">
                <a:solidFill>
                  <a:srgbClr val="FF0000"/>
                </a:solidFill>
              </a:rPr>
              <a:t>see</a:t>
            </a:r>
            <a:r>
              <a:rPr lang="en-US" sz="2800" dirty="0"/>
              <a:t> that you “love one another”?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877E6A-B73D-16E6-68B1-CE90A21C6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E61CE-98C7-447A-9470-5B619CBE2A00}" type="datetime1">
              <a:rPr lang="en-AU" smtClean="0"/>
              <a:t>4/07/2026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0BCA41-BB67-66DC-332C-2F6DD6C4B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36134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35804-02CC-1596-DA9C-F387C8E51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1352"/>
            <a:ext cx="7886700" cy="738460"/>
          </a:xfrm>
        </p:spPr>
        <p:txBody>
          <a:bodyPr/>
          <a:lstStyle/>
          <a:p>
            <a:r>
              <a:rPr lang="en-AU" b="1" dirty="0"/>
              <a:t>Barnabas Changed History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79135F-6259-7CB9-B6F0-338D27193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03" y="819812"/>
            <a:ext cx="8902263" cy="57701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Without Barnabas:</a:t>
            </a:r>
          </a:p>
          <a:p>
            <a:pPr lvl="1"/>
            <a:r>
              <a:rPr lang="en-US" dirty="0"/>
              <a:t>Paul may have remained isolated in Tarsus</a:t>
            </a:r>
            <a:endParaRPr lang="en-US" sz="2400" dirty="0"/>
          </a:p>
          <a:p>
            <a:pPr lvl="1"/>
            <a:r>
              <a:rPr lang="en-AU" dirty="0"/>
              <a:t>Mark may have abandoned ministry.</a:t>
            </a:r>
          </a:p>
          <a:p>
            <a:pPr lvl="1"/>
            <a:r>
              <a:rPr lang="en-AU" dirty="0"/>
              <a:t>How much longer might it have taken for the Gospel to spread across Asia Minor?</a:t>
            </a:r>
          </a:p>
          <a:p>
            <a:pPr lvl="1"/>
            <a:r>
              <a:rPr lang="en-AU" dirty="0"/>
              <a:t>Who would have taken the Gospel to Cyprus?</a:t>
            </a:r>
            <a:endParaRPr lang="en-US" dirty="0"/>
          </a:p>
          <a:p>
            <a:pPr lvl="1"/>
            <a:r>
              <a:rPr lang="en-US" dirty="0"/>
              <a:t>Who would have comforted Paul awaiting his execution?</a:t>
            </a:r>
          </a:p>
          <a:p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43C7CB-49C2-F6C5-01B5-611E7442B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C7463-9BC2-4DB3-8BAE-DD694AFDE9B1}" type="datetime1">
              <a:rPr lang="en-AU" smtClean="0"/>
              <a:t>4/07/2026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81C17-1C40-2F6E-6E22-1B1A928E7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896984-F5D5-09D9-373A-A0CABECE3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20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62613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7734EE-6040-D48D-C88B-15DFE08CBE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662152"/>
            <a:ext cx="7886700" cy="5514811"/>
          </a:xfrm>
        </p:spPr>
        <p:txBody>
          <a:bodyPr>
            <a:normAutofit/>
          </a:bodyPr>
          <a:lstStyle/>
          <a:p>
            <a:pPr lvl="1"/>
            <a:r>
              <a:rPr lang="en-AU" sz="3600" dirty="0"/>
              <a:t>Nearly half the books of the New Testament may never have been written.</a:t>
            </a:r>
          </a:p>
          <a:p>
            <a:pPr lvl="1"/>
            <a:r>
              <a:rPr lang="en-AU" sz="3600" dirty="0"/>
              <a:t>Mark may never have written his Gospel, which many scholars believe was the earliest Gospel and an important source used by Matthew and Luke.</a:t>
            </a:r>
          </a:p>
          <a:p>
            <a:pPr lvl="1"/>
            <a:r>
              <a:rPr lang="en-US" sz="4000" b="1" dirty="0"/>
              <a:t>One encourager changed history</a:t>
            </a:r>
            <a:r>
              <a:rPr lang="en-US" sz="4000" dirty="0"/>
              <a:t>.</a:t>
            </a:r>
          </a:p>
          <a:p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C792D-A536-5693-B593-6C244115A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C7463-9BC2-4DB3-8BAE-DD694AFDE9B1}" type="datetime1">
              <a:rPr lang="en-AU" smtClean="0"/>
              <a:t>4/07/2026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E074D9-C43A-E38B-E2AE-33AC00D89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42940C-FD76-4B02-D551-1571C51E1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21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5816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6A26A-8C62-AC20-F455-5CC61FFE0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59480"/>
          </a:xfrm>
        </p:spPr>
        <p:txBody>
          <a:bodyPr>
            <a:normAutofit/>
          </a:bodyPr>
          <a:lstStyle/>
          <a:p>
            <a:r>
              <a:rPr lang="en-AU" b="1" dirty="0"/>
              <a:t>Jesus- The Best Encourager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28FEB5-E2B8-C0A1-F25E-544A56F21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39917"/>
            <a:ext cx="7886700" cy="47370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dirty="0"/>
              <a:t>Jesus' encouragement sounds like:</a:t>
            </a:r>
          </a:p>
          <a:p>
            <a:r>
              <a:rPr lang="en-AU" b="1" dirty="0"/>
              <a:t>"I've got you.“</a:t>
            </a:r>
          </a:p>
          <a:p>
            <a:r>
              <a:rPr lang="en-AU" b="1" dirty="0"/>
              <a:t>“I will be with you always”</a:t>
            </a:r>
          </a:p>
          <a:p>
            <a:r>
              <a:rPr lang="en-AU" dirty="0"/>
              <a:t>"Take heart; </a:t>
            </a:r>
            <a:r>
              <a:rPr lang="en-AU" b="1" dirty="0"/>
              <a:t>it is I</a:t>
            </a:r>
            <a:r>
              <a:rPr lang="en-AU" dirty="0"/>
              <a:t>. Do not be afraid." (Matt 14:27)</a:t>
            </a:r>
          </a:p>
          <a:p>
            <a:r>
              <a:rPr lang="en-AU" dirty="0"/>
              <a:t>"</a:t>
            </a:r>
            <a:r>
              <a:rPr lang="en-AU" b="1" dirty="0"/>
              <a:t>Come to me</a:t>
            </a:r>
            <a:r>
              <a:rPr lang="en-AU" dirty="0"/>
              <a:t>, all who labour and are heavy laden, and I will give you rest." (Matt 11:28)</a:t>
            </a:r>
          </a:p>
          <a:p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2BFB58-7EBB-93EC-C231-D06F06A7E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C7463-9BC2-4DB3-8BAE-DD694AFDE9B1}" type="datetime1">
              <a:rPr lang="en-AU" smtClean="0"/>
              <a:t>4/07/2026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C680BD-11C9-C9A1-1884-D4F5E9936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65438C-3184-89A7-D4D4-CBA933B74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22</a:t>
            </a:fld>
            <a:endParaRPr lang="en-AU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CAC2E5-A785-9A50-5E4D-49AC1DB905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228" y="4357688"/>
            <a:ext cx="960243" cy="1995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76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3DCAF-27DB-F686-B300-92D648250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43564"/>
          </a:xfrm>
        </p:spPr>
        <p:txBody>
          <a:bodyPr/>
          <a:lstStyle/>
          <a:p>
            <a:r>
              <a:rPr lang="en-AU" b="1" dirty="0"/>
              <a:t>Abide in me - John 15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B3A5BC-A5EC-DD31-B684-B43657F780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dirty="0"/>
              <a:t>"Whoever abides in me bears much fruit."</a:t>
            </a:r>
          </a:p>
          <a:p>
            <a:r>
              <a:rPr lang="en-AU" dirty="0"/>
              <a:t>His encouragement isn't:</a:t>
            </a:r>
          </a:p>
          <a:p>
            <a:r>
              <a:rPr lang="en-AU" dirty="0"/>
              <a:t>"You are strong."</a:t>
            </a:r>
          </a:p>
          <a:p>
            <a:r>
              <a:rPr lang="en-AU" dirty="0"/>
              <a:t>It is:</a:t>
            </a:r>
          </a:p>
          <a:p>
            <a:r>
              <a:rPr lang="en-AU" b="1" dirty="0"/>
              <a:t>"Stay with Me and you will bear fruit."</a:t>
            </a:r>
            <a:endParaRPr lang="en-AU" dirty="0"/>
          </a:p>
          <a:p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8824FC-4EDC-5C18-7723-8E4DBBF1B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C7463-9BC2-4DB3-8BAE-DD694AFDE9B1}" type="datetime1">
              <a:rPr lang="en-AU" smtClean="0"/>
              <a:t>4/07/2026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0B66EC-5E91-415F-D2A6-B28362211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8DC455-838D-E766-4E91-6D14600D4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23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47782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03F53-16C9-86D4-F75D-6510C087D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/>
              <a:t>"I will not leave you as orphans." (John 14:18)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AF70A4-7A58-F1D8-C967-2A0508D264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AU" dirty="0"/>
              <a:t>Then He sent the Holy Spirit. (‘</a:t>
            </a:r>
            <a:r>
              <a:rPr lang="en-AU" b="1" dirty="0"/>
              <a:t>Paraclete’</a:t>
            </a:r>
            <a:r>
              <a:rPr lang="en-AU" dirty="0"/>
              <a:t>.)</a:t>
            </a:r>
          </a:p>
          <a:p>
            <a:r>
              <a:rPr lang="en-AU" dirty="0"/>
              <a:t>Helper </a:t>
            </a:r>
          </a:p>
          <a:p>
            <a:r>
              <a:rPr lang="en-AU" dirty="0"/>
              <a:t>Comforter </a:t>
            </a:r>
          </a:p>
          <a:p>
            <a:r>
              <a:rPr lang="en-AU" dirty="0"/>
              <a:t>Advocate </a:t>
            </a:r>
          </a:p>
          <a:p>
            <a:r>
              <a:rPr lang="en-AU" b="1" dirty="0"/>
              <a:t>Encourager</a:t>
            </a:r>
            <a:r>
              <a:rPr lang="en-AU" dirty="0"/>
              <a:t> </a:t>
            </a:r>
          </a:p>
          <a:p>
            <a:r>
              <a:rPr lang="en-AU" dirty="0"/>
              <a:t>One called alongside </a:t>
            </a:r>
          </a:p>
          <a:p>
            <a:r>
              <a:rPr lang="en-AU" dirty="0"/>
              <a:t>Jesus literally gives us "the Encourager."</a:t>
            </a:r>
          </a:p>
          <a:p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FF74BD-381F-8144-7850-29A9EE95C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C7463-9BC2-4DB3-8BAE-DD694AFDE9B1}" type="datetime1">
              <a:rPr lang="en-AU" smtClean="0"/>
              <a:t>4/07/2026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1D3D89-9F44-DB3C-3031-2BA52A9D4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397E6D-BC0D-378B-E76D-01551DFDD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24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76077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790688-ABAF-9613-AC22-06BDA38A6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787"/>
            <a:ext cx="7886700" cy="864584"/>
          </a:xfrm>
        </p:spPr>
        <p:txBody>
          <a:bodyPr/>
          <a:lstStyle/>
          <a:p>
            <a:r>
              <a:rPr lang="en-AU" b="1" dirty="0"/>
              <a:t>He encouraged us with hope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9903ED-10AF-E31F-932E-714C1D10FA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798786"/>
            <a:ext cx="7886700" cy="537817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AU" dirty="0"/>
              <a:t>Hebrews repeatedly points believers to Christ.</a:t>
            </a:r>
          </a:p>
          <a:p>
            <a:pPr>
              <a:buNone/>
            </a:pPr>
            <a:r>
              <a:rPr lang="en-AU" dirty="0"/>
              <a:t>Because Jesus lives...</a:t>
            </a:r>
          </a:p>
          <a:p>
            <a:pPr lvl="1"/>
            <a:r>
              <a:rPr lang="en-AU" sz="3600" dirty="0"/>
              <a:t>our suffering is temporary.</a:t>
            </a:r>
          </a:p>
          <a:p>
            <a:pPr lvl="1"/>
            <a:r>
              <a:rPr lang="en-AU" sz="3600" dirty="0"/>
              <a:t>our labour is not in vain.</a:t>
            </a:r>
          </a:p>
          <a:p>
            <a:pPr lvl="1"/>
            <a:r>
              <a:rPr lang="en-AU" sz="3600" dirty="0"/>
              <a:t>our future is secure.</a:t>
            </a:r>
          </a:p>
          <a:p>
            <a:pPr>
              <a:buNone/>
            </a:pPr>
            <a:r>
              <a:rPr lang="en-AU" dirty="0"/>
              <a:t>Christian encouragement always looks forward.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AEB115-34AD-5F5F-E10C-E4ABECE96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C7463-9BC2-4DB3-8BAE-DD694AFDE9B1}" type="datetime1">
              <a:rPr lang="en-AU" smtClean="0"/>
              <a:t>4/07/2026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89FB1D-F937-E67A-EF1B-76DBF190F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91FEAB-4CAE-4913-305A-96A3580C7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25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26678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DE5F8-136F-887D-E782-2B3011589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-107833"/>
            <a:ext cx="7886700" cy="938157"/>
          </a:xfrm>
        </p:spPr>
        <p:txBody>
          <a:bodyPr/>
          <a:lstStyle/>
          <a:p>
            <a:r>
              <a:rPr lang="en-AU" b="1" dirty="0"/>
              <a:t>The Gospel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5DEC15-F5F8-CF68-B87C-E87B8327B6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683172"/>
            <a:ext cx="7886700" cy="5927835"/>
          </a:xfrm>
        </p:spPr>
        <p:txBody>
          <a:bodyPr>
            <a:noAutofit/>
          </a:bodyPr>
          <a:lstStyle/>
          <a:p>
            <a:r>
              <a:rPr lang="en-AU" sz="3200" dirty="0"/>
              <a:t>Your sins are forgiven.</a:t>
            </a:r>
          </a:p>
          <a:p>
            <a:r>
              <a:rPr lang="en-AU" sz="3200" dirty="0"/>
              <a:t>God has adopted you.</a:t>
            </a:r>
          </a:p>
          <a:p>
            <a:r>
              <a:rPr lang="en-AU" sz="3200" dirty="0"/>
              <a:t>Christ has defeated death.</a:t>
            </a:r>
          </a:p>
          <a:p>
            <a:r>
              <a:rPr lang="en-AU" sz="3200" dirty="0"/>
              <a:t>Nothing can separate you from His love.</a:t>
            </a:r>
          </a:p>
          <a:p>
            <a:r>
              <a:rPr lang="en-AU" sz="3200" dirty="0"/>
              <a:t>He will never leave you.</a:t>
            </a:r>
          </a:p>
          <a:p>
            <a:r>
              <a:rPr lang="en-AU" sz="3200" dirty="0"/>
              <a:t>He is preparing a place for you.</a:t>
            </a:r>
          </a:p>
          <a:p>
            <a:r>
              <a:rPr lang="en-AU" sz="3200" dirty="0"/>
              <a:t>He is coming again.</a:t>
            </a:r>
          </a:p>
          <a:p>
            <a:r>
              <a:rPr lang="en-AU" sz="3200" dirty="0"/>
              <a:t>That's </a:t>
            </a:r>
            <a:r>
              <a:rPr lang="en-AU" sz="3200" b="1" dirty="0"/>
              <a:t>not</a:t>
            </a:r>
            <a:r>
              <a:rPr lang="en-AU" sz="3200" dirty="0"/>
              <a:t> the power of ‘positive thinking’.</a:t>
            </a:r>
          </a:p>
          <a:p>
            <a:r>
              <a:rPr lang="en-AU" sz="3200" dirty="0"/>
              <a:t>That's objective hope.</a:t>
            </a:r>
          </a:p>
          <a:p>
            <a:endParaRPr lang="en-AU" sz="32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505EFC-DCC1-8573-2B01-379A86190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C7463-9BC2-4DB3-8BAE-DD694AFDE9B1}" type="datetime1">
              <a:rPr lang="en-AU" smtClean="0"/>
              <a:t>4/07/2026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701CB5-6835-53DD-2173-7984DEB82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FA9A93-4505-CDF9-9B9C-CC950D974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26</a:t>
            </a:fld>
            <a:endParaRPr lang="en-AU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7A334CC-B289-0A01-4F20-0319781987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228" y="4336665"/>
            <a:ext cx="960243" cy="1995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265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B3EFE-39BE-4CD0-AF31-B6C0C2462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-44775"/>
            <a:ext cx="7886700" cy="959177"/>
          </a:xfrm>
        </p:spPr>
        <p:txBody>
          <a:bodyPr/>
          <a:lstStyle/>
          <a:p>
            <a:r>
              <a:rPr lang="en-US" b="1" dirty="0"/>
              <a:t>What Encouragement Looks Like</a:t>
            </a:r>
            <a:endParaRPr lang="en-AU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345E72-C144-3AFF-EF2C-D31A49B894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24607"/>
            <a:ext cx="7886700" cy="5052356"/>
          </a:xfrm>
        </p:spPr>
        <p:txBody>
          <a:bodyPr/>
          <a:lstStyle/>
          <a:p>
            <a:r>
              <a:rPr lang="en-US" dirty="0"/>
              <a:t>Thank you</a:t>
            </a:r>
          </a:p>
          <a:p>
            <a:r>
              <a:rPr lang="en-US" dirty="0"/>
              <a:t>That was an awesome job!</a:t>
            </a:r>
          </a:p>
          <a:p>
            <a:r>
              <a:rPr lang="en-US" dirty="0"/>
              <a:t>I appreciate you</a:t>
            </a:r>
          </a:p>
          <a:p>
            <a:r>
              <a:rPr lang="en-US" dirty="0"/>
              <a:t>Keep going</a:t>
            </a:r>
          </a:p>
          <a:p>
            <a:r>
              <a:rPr lang="en-US" dirty="0"/>
              <a:t>I'm praying for you</a:t>
            </a:r>
          </a:p>
          <a:p>
            <a:r>
              <a:rPr lang="en-US" dirty="0"/>
              <a:t>You can do this</a:t>
            </a:r>
          </a:p>
          <a:p>
            <a:r>
              <a:rPr lang="en-US" b="1" dirty="0"/>
              <a:t>God can do this!!</a:t>
            </a:r>
          </a:p>
          <a:p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F7B33D-1B65-A218-EF3A-98B5778A1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C7463-9BC2-4DB3-8BAE-DD694AFDE9B1}" type="datetime1">
              <a:rPr lang="en-AU" smtClean="0"/>
              <a:t>4/07/2026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E88D35-5AC1-CD9C-0B99-B44010172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3F216-B140-D69E-BAC8-DD1B8AB14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27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983532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46228-750A-3E0E-62A7-76D9E53A9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6452"/>
            <a:ext cx="7886700" cy="717440"/>
          </a:xfrm>
        </p:spPr>
        <p:txBody>
          <a:bodyPr/>
          <a:lstStyle/>
          <a:p>
            <a:r>
              <a:rPr lang="en-US" b="1" dirty="0"/>
              <a:t>Hidden Encouragers</a:t>
            </a:r>
            <a:endParaRPr lang="en-AU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2E449C-CD6A-23D9-D36D-929C67C77E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30014"/>
            <a:ext cx="7886700" cy="51469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b="1" dirty="0"/>
              <a:t>Not everyone encourages from the stage.</a:t>
            </a:r>
          </a:p>
          <a:p>
            <a:pPr marL="0" indent="0">
              <a:buNone/>
            </a:pPr>
            <a:r>
              <a:rPr lang="en-AU" dirty="0"/>
              <a:t>Many quietly strengthen the church by:</a:t>
            </a:r>
          </a:p>
          <a:p>
            <a:r>
              <a:rPr lang="en-AU" dirty="0"/>
              <a:t>🙏 Praying faithfully. </a:t>
            </a:r>
          </a:p>
          <a:p>
            <a:r>
              <a:rPr lang="en-AU" dirty="0"/>
              <a:t>🤝 Serving behind the scenes. </a:t>
            </a:r>
          </a:p>
          <a:p>
            <a:r>
              <a:rPr lang="en-AU" dirty="0"/>
              <a:t>🏡 Opening their homes. </a:t>
            </a:r>
          </a:p>
          <a:p>
            <a:r>
              <a:rPr lang="en-AU" dirty="0"/>
              <a:t>🚗 Giving someone a lift. </a:t>
            </a:r>
          </a:p>
          <a:p>
            <a:r>
              <a:rPr lang="en-AU" dirty="0"/>
              <a:t>🏥 Visiting the sick.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2F6FD2-ECDA-90B1-4F33-F83307D7D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C7463-9BC2-4DB3-8BAE-DD694AFDE9B1}" type="datetime1">
              <a:rPr lang="en-AU" smtClean="0"/>
              <a:t>4/07/2026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47F513-D0FB-D56C-1272-EB2050252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AB1038-A89A-8AA3-8CBA-C7D7A2542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28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23834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B9B8B4-A75B-CCB5-2EBF-045631C28F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357352"/>
            <a:ext cx="7886700" cy="5819611"/>
          </a:xfrm>
        </p:spPr>
        <p:txBody>
          <a:bodyPr>
            <a:normAutofit lnSpcReduction="10000"/>
          </a:bodyPr>
          <a:lstStyle/>
          <a:p>
            <a:r>
              <a:rPr lang="en-AU" dirty="0"/>
              <a:t>☕ Listening over a coffee. </a:t>
            </a:r>
          </a:p>
          <a:p>
            <a:r>
              <a:rPr lang="en-AU" dirty="0"/>
              <a:t>💳 Giving generously. </a:t>
            </a:r>
          </a:p>
          <a:p>
            <a:r>
              <a:rPr lang="en-AU" dirty="0"/>
              <a:t>📞 Making a phone call. </a:t>
            </a:r>
          </a:p>
          <a:p>
            <a:r>
              <a:rPr lang="en-AU" dirty="0"/>
              <a:t>✉️ Sending a message of encouragement. </a:t>
            </a:r>
          </a:p>
          <a:p>
            <a:r>
              <a:rPr lang="en-AU" dirty="0"/>
              <a:t>😊 Simply noticing someone who is struggling.</a:t>
            </a:r>
          </a:p>
          <a:p>
            <a:r>
              <a:rPr lang="en-AU" dirty="0"/>
              <a:t>🚪 The person who unlocks the church every week. </a:t>
            </a:r>
          </a:p>
          <a:p>
            <a:r>
              <a:rPr lang="en-AU" dirty="0"/>
              <a:t>☕ The person who makes the tea and coffee.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270E4F-C464-DDF3-BBE1-D94239FFE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C7463-9BC2-4DB3-8BAE-DD694AFDE9B1}" type="datetime1">
              <a:rPr lang="en-AU" smtClean="0"/>
              <a:t>4/07/2026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CCBEDB-3983-50CB-E507-93A938268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AE095-313B-3333-F95C-C6DA17489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29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40274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CEF68-7969-BE81-8F66-7CDEA4273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/>
              <a:t>Turning the Corner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7DB5B5-06DD-7ECD-A19C-4F4036A223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We have weeded and turned over the soil</a:t>
            </a:r>
          </a:p>
          <a:p>
            <a:r>
              <a:rPr lang="en-AU" b="1" dirty="0"/>
              <a:t>stopping destructive habits</a:t>
            </a:r>
            <a:r>
              <a:rPr lang="en-AU" dirty="0"/>
              <a:t> (speech, burdens, forgiveness, gossip, pride)</a:t>
            </a:r>
          </a:p>
          <a:p>
            <a:r>
              <a:rPr lang="en-AU" dirty="0"/>
              <a:t>Now we start growing something beautiful!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18BC03-957F-3E2D-722D-602DEE293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C7463-9BC2-4DB3-8BAE-DD694AFDE9B1}" type="datetime1">
              <a:rPr lang="en-AU" smtClean="0"/>
              <a:t>4/07/2026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201A83-9AC3-7B0C-D3AC-F26417227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672A3D-09C6-25FD-8434-8E3EDA116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3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712888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8AC316-AD10-CC39-3D26-AD1C3E9741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409903"/>
            <a:ext cx="7886700" cy="5767060"/>
          </a:xfrm>
        </p:spPr>
        <p:txBody>
          <a:bodyPr/>
          <a:lstStyle/>
          <a:p>
            <a:r>
              <a:rPr lang="en-AU" dirty="0"/>
              <a:t>🎵 The musicians who practise during the week. </a:t>
            </a:r>
          </a:p>
          <a:p>
            <a:r>
              <a:rPr lang="en-AU" dirty="0"/>
              <a:t>🧹 The person who quietly cleans the building or mows the lawn.</a:t>
            </a:r>
          </a:p>
          <a:p>
            <a:r>
              <a:rPr lang="en-AU" dirty="0"/>
              <a:t>📚 The Sunday School teachers who prepare every week </a:t>
            </a:r>
            <a:r>
              <a:rPr lang="en-AU" b="1" dirty="0"/>
              <a:t>and faithfully show up.  </a:t>
            </a:r>
          </a:p>
          <a:p>
            <a:r>
              <a:rPr lang="en-AU" dirty="0"/>
              <a:t>Some of the people who encourage everyone else are the very ones who most need encouragement themselves.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F3A2DC-A458-35D3-4CFB-0C95E03F0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C7463-9BC2-4DB3-8BAE-DD694AFDE9B1}" type="datetime1">
              <a:rPr lang="en-AU" smtClean="0"/>
              <a:t>4/07/2026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77E422-7FF1-59C4-9969-3EEC226E4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17C7A8-B828-D39C-B824-6AB2240AE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30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33912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ED58A-6C94-6772-4FFC-66FE04F23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-34261"/>
            <a:ext cx="7886700" cy="854068"/>
          </a:xfrm>
        </p:spPr>
        <p:txBody>
          <a:bodyPr>
            <a:normAutofit/>
          </a:bodyPr>
          <a:lstStyle/>
          <a:p>
            <a:pPr algn="ctr"/>
            <a:r>
              <a:rPr lang="en-AU" b="1" dirty="0"/>
              <a:t>Two-sided Coin</a:t>
            </a:r>
            <a:endParaRPr lang="en-AU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CA69AD-D199-C2F8-16DC-863A3B1ED7B9}"/>
              </a:ext>
            </a:extLst>
          </p:cNvPr>
          <p:cNvSpPr txBox="1"/>
          <p:nvPr/>
        </p:nvSpPr>
        <p:spPr>
          <a:xfrm>
            <a:off x="147144" y="1487227"/>
            <a:ext cx="892328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dirty="0"/>
              <a:t>                 Heads								Tails</a:t>
            </a:r>
          </a:p>
          <a:p>
            <a:r>
              <a:rPr lang="en-AU" sz="3200" b="1" dirty="0"/>
              <a:t>	My Nature</a:t>
            </a:r>
            <a:r>
              <a:rPr lang="en-AU" sz="3200" dirty="0"/>
              <a:t>	/</a:t>
            </a:r>
            <a:r>
              <a:rPr lang="en-US" sz="3200" dirty="0"/>
              <a:t> </a:t>
            </a:r>
            <a:r>
              <a:rPr lang="en-US" sz="3200" b="1" dirty="0"/>
              <a:t>The World</a:t>
            </a:r>
            <a:r>
              <a:rPr lang="en-AU" sz="3200" dirty="0"/>
              <a:t>      </a:t>
            </a:r>
            <a:r>
              <a:rPr lang="en-AU" sz="3200" b="1" dirty="0"/>
              <a:t>What Jesus Wants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Weaken							Strengthen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/>
              <a:t>Criticise</a:t>
            </a:r>
            <a:r>
              <a:rPr lang="en-US" sz="3200" dirty="0"/>
              <a:t>							Restore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Compare						Appreciate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Compete						Build Up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Pull down						Encourage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3200" dirty="0"/>
              <a:t>            Only one side looks like Jesus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A42B80-D080-DE2F-0F97-988C3603B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63BF8-2358-4819-BE4A-63D3A3A1D184}" type="datetime1">
              <a:rPr lang="en-AU" smtClean="0"/>
              <a:t>4/07/2026</a:t>
            </a:fld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BEBAE6-7E4D-F788-19D7-659362010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FDDCE6-469D-A370-211C-E179B5BD9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31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29864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0F4A6A-6272-0BA3-F17E-B46727148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5B545-3A00-C2DB-FBC4-A8E796F32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1866"/>
            <a:ext cx="7886700" cy="1337541"/>
          </a:xfrm>
        </p:spPr>
        <p:txBody>
          <a:bodyPr>
            <a:normAutofit/>
          </a:bodyPr>
          <a:lstStyle/>
          <a:p>
            <a:r>
              <a:rPr lang="en-AU" b="1" dirty="0"/>
              <a:t>Second Coin</a:t>
            </a:r>
            <a:br>
              <a:rPr lang="en-AU" b="1" dirty="0"/>
            </a:br>
            <a:r>
              <a:rPr lang="en-AU" b="1" dirty="0"/>
              <a:t>Two-sided Coin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336E33-B068-4C02-998E-A8981AF62BD0}"/>
              </a:ext>
            </a:extLst>
          </p:cNvPr>
          <p:cNvSpPr txBox="1"/>
          <p:nvPr/>
        </p:nvSpPr>
        <p:spPr>
          <a:xfrm>
            <a:off x="147144" y="2023255"/>
            <a:ext cx="892328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dirty="0"/>
              <a:t>                Heads								Tails</a:t>
            </a:r>
          </a:p>
          <a:p>
            <a:r>
              <a:rPr lang="en-AU" sz="3200" dirty="0"/>
              <a:t>		Encouragement says:    Spurring on says: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3200" b="1" dirty="0"/>
              <a:t>		1 Thes 5;11</a:t>
            </a:r>
            <a:r>
              <a:rPr lang="en-AU" sz="3200" dirty="0"/>
              <a:t>				        </a:t>
            </a:r>
            <a:r>
              <a:rPr lang="en-AU" sz="3200" b="1" dirty="0"/>
              <a:t>Heb 10:24-25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3200" dirty="0"/>
              <a:t>“Keep Going!” 			   "Let's go! Get on with it"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3200" dirty="0"/>
              <a:t>“You can do this”               “What’s stopping you?”</a:t>
            </a:r>
          </a:p>
          <a:p>
            <a:r>
              <a:rPr lang="en-AU" sz="3200" dirty="0"/>
              <a:t>             Both Are Needed At the Right Time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E42E02-C6A0-960E-7A54-6C71ACE0A8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BD624-BC0C-4488-936E-46DFA6EC88B3}" type="datetime1">
              <a:rPr lang="en-AU" smtClean="0"/>
              <a:t>4/07/2026</a:t>
            </a:fld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254904-CEED-C977-C6B8-0AD07D8D2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FF14ED-9146-F639-D008-C01C63FB5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32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20551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01EBC-C193-5739-2B4A-78C254154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b="1" dirty="0"/>
              <a:t>Avoid the Two Ditches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D0A5C8-F1E9-7D94-CC0C-C9B8ABEC54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AU" dirty="0"/>
              <a:t>Left Side - ❌ </a:t>
            </a:r>
            <a:r>
              <a:rPr lang="en-AU" b="1" dirty="0"/>
              <a:t>Flattery</a:t>
            </a:r>
            <a:endParaRPr lang="en-AU" dirty="0"/>
          </a:p>
          <a:p>
            <a:r>
              <a:rPr lang="en-AU" dirty="0"/>
              <a:t>Praise that isn't true.</a:t>
            </a:r>
          </a:p>
          <a:p>
            <a:r>
              <a:rPr lang="en-AU" dirty="0"/>
              <a:t>Saying what people want to hear.</a:t>
            </a:r>
          </a:p>
          <a:p>
            <a:r>
              <a:rPr lang="en-AU" dirty="0"/>
              <a:t>Avoiding difficult conversations.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C4A32-DE79-5B29-6504-5BFDF71DD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0F463-4696-413A-807B-DDEC93AD3A01}" type="datetime1">
              <a:rPr lang="en-AU" smtClean="0"/>
              <a:t>4/07/2026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526ADC-5216-827C-5B62-1477F1D99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9A5E63-EADB-3B4B-F9BB-F9689DD07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33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89497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009C60-9BE3-F3BE-CDB9-D5C98B08A8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669488"/>
            <a:ext cx="7886700" cy="55526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dirty="0"/>
              <a:t>Right Side - ❌ </a:t>
            </a:r>
            <a:r>
              <a:rPr lang="en-AU" b="1" dirty="0"/>
              <a:t>Constant Criticism</a:t>
            </a:r>
            <a:endParaRPr lang="en-AU" dirty="0"/>
          </a:p>
          <a:p>
            <a:r>
              <a:rPr lang="en-AU" dirty="0"/>
              <a:t>Always pointing out what is wrong.</a:t>
            </a:r>
          </a:p>
          <a:p>
            <a:r>
              <a:rPr lang="en-AU" dirty="0"/>
              <a:t>"You'll never change."</a:t>
            </a:r>
          </a:p>
          <a:p>
            <a:r>
              <a:rPr lang="en-AU" dirty="0"/>
              <a:t>"God can't use you."</a:t>
            </a:r>
          </a:p>
          <a:p>
            <a:r>
              <a:rPr lang="en-AU" dirty="0"/>
              <a:t>"Someone else will do it."</a:t>
            </a:r>
          </a:p>
          <a:p>
            <a:endParaRPr lang="en-AU" dirty="0"/>
          </a:p>
          <a:p>
            <a:endParaRPr lang="en-AU" dirty="0"/>
          </a:p>
          <a:p>
            <a:pPr marL="0" indent="0">
              <a:buNone/>
            </a:pP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50452C-539F-6584-50A1-2C9530192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C7463-9BC2-4DB3-8BAE-DD694AFDE9B1}" type="datetime1">
              <a:rPr lang="en-AU" smtClean="0"/>
              <a:t>4/07/2026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C12CA8-900A-D970-C524-F01D1A985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DD503A-B543-84FE-B850-B9466EEEB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34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606415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5B064-0674-6BE7-C325-E3D83356C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/>
              <a:t>Middle of the Road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E471B-AE7A-7FCE-654F-B1097CF8DA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AU" dirty="0"/>
              <a:t>✅ </a:t>
            </a:r>
            <a:r>
              <a:rPr lang="en-AU" b="1" dirty="0"/>
              <a:t>Biblical Encouragement</a:t>
            </a:r>
            <a:endParaRPr lang="en-AU" dirty="0"/>
          </a:p>
          <a:p>
            <a:r>
              <a:rPr lang="en-AU" dirty="0"/>
              <a:t>"Speak the truth in love...“Eph 4:15</a:t>
            </a:r>
          </a:p>
          <a:p>
            <a:r>
              <a:rPr lang="en-AU" dirty="0"/>
              <a:t>Build courage.</a:t>
            </a:r>
          </a:p>
          <a:p>
            <a:r>
              <a:rPr lang="en-AU" dirty="0"/>
              <a:t>Call people to Trust Jesus and the HS.</a:t>
            </a:r>
          </a:p>
          <a:p>
            <a:r>
              <a:rPr lang="en-AU" dirty="0"/>
              <a:t>Help them obey Christ.</a:t>
            </a:r>
          </a:p>
          <a:p>
            <a:r>
              <a:rPr lang="en-AU" dirty="0"/>
              <a:t>"I believe God can help you grow."</a:t>
            </a:r>
          </a:p>
          <a:p>
            <a:r>
              <a:rPr lang="en-AU" dirty="0"/>
              <a:t>Let's take the next step together.</a:t>
            </a:r>
          </a:p>
          <a:p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3F53D5-7AFB-4CAB-B3E3-01C4F2E2E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C7463-9BC2-4DB3-8BAE-DD694AFDE9B1}" type="datetime1">
              <a:rPr lang="en-AU" smtClean="0"/>
              <a:t>4/07/2026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C9919A-802C-64B6-D37B-C5CE28828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D3F6CA-2F1A-E138-E7AA-610D0488C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35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7238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FFF5C-4915-9583-236C-92DA3D14B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8804"/>
            <a:ext cx="7886700" cy="948657"/>
          </a:xfrm>
        </p:spPr>
        <p:txBody>
          <a:bodyPr/>
          <a:lstStyle/>
          <a:p>
            <a:r>
              <a:rPr lang="en-US" b="1" dirty="0"/>
              <a:t>Diagnostic Questions</a:t>
            </a:r>
            <a:endParaRPr lang="en-AU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1B958C-492C-0C28-31CB-7122BA750B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58068"/>
            <a:ext cx="7886700" cy="4351338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Do my words build people up?</a:t>
            </a:r>
          </a:p>
          <a:p>
            <a:endParaRPr lang="en-US" dirty="0"/>
          </a:p>
          <a:p>
            <a:r>
              <a:rPr lang="en-US" dirty="0"/>
              <a:t>Who needs encouragement this week?</a:t>
            </a:r>
          </a:p>
          <a:p>
            <a:endParaRPr lang="en-US" dirty="0"/>
          </a:p>
          <a:p>
            <a:r>
              <a:rPr lang="en-US" dirty="0"/>
              <a:t>Do people leave stronger after talking to me?</a:t>
            </a:r>
          </a:p>
          <a:p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D90C7C-3FD6-14BF-8131-1DC2522D9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C7463-9BC2-4DB3-8BAE-DD694AFDE9B1}" type="datetime1">
              <a:rPr lang="en-AU" smtClean="0"/>
              <a:t>4/07/2026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7F2183-EAD8-E942-BA61-D2331E3DB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6E81F1-6C05-C3AD-8785-F5A99FF7A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36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48428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1F932-F789-FF03-4C3D-587D3D5D1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b="1" dirty="0"/>
              <a:t>Take Note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8773FB-51C0-F82F-B2E5-695C92B75D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📝 Mature love </a:t>
            </a:r>
            <a:r>
              <a:rPr lang="en-US" sz="4000" b="1" dirty="0"/>
              <a:t>strengthens</a:t>
            </a:r>
            <a:r>
              <a:rPr lang="en-US" sz="4000" dirty="0"/>
              <a:t> others.</a:t>
            </a:r>
          </a:p>
          <a:p>
            <a:endParaRPr lang="en-US" sz="4000" dirty="0"/>
          </a:p>
          <a:p>
            <a:r>
              <a:rPr lang="en-US" sz="4000" dirty="0"/>
              <a:t>📝 Love </a:t>
            </a:r>
            <a:r>
              <a:rPr lang="en-US" sz="4000" b="1" dirty="0"/>
              <a:t>builds courage </a:t>
            </a:r>
            <a:r>
              <a:rPr lang="en-US" sz="4000" dirty="0"/>
              <a:t>in others.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D07F91-3479-A05F-9E3C-08360193E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C08B3-4D84-488C-9EBD-97759683FE9E}" type="datetime1">
              <a:rPr lang="en-AU" smtClean="0"/>
              <a:t>4/07/2026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208AD3-EEE2-163D-C63F-09A214CB0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CFA9FC-3ABF-9D60-5D05-257BF93A9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37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53733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87D7A-4C2C-1DA9-D6FB-39B24FF5F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b="1" dirty="0"/>
              <a:t>Call To Action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E26C8B-B1E1-8952-F9C1-AD2C930A43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Encourage</a:t>
            </a:r>
            <a:r>
              <a:rPr lang="en-US" dirty="0"/>
              <a:t> </a:t>
            </a:r>
            <a:r>
              <a:rPr lang="en-US" b="1" dirty="0"/>
              <a:t>three </a:t>
            </a:r>
            <a:r>
              <a:rPr lang="en-US" dirty="0"/>
              <a:t>people this week.</a:t>
            </a:r>
          </a:p>
          <a:p>
            <a:endParaRPr lang="en-US" dirty="0"/>
          </a:p>
          <a:p>
            <a:r>
              <a:rPr lang="en-US" dirty="0"/>
              <a:t>One at </a:t>
            </a:r>
            <a:r>
              <a:rPr lang="en-US" b="1" dirty="0"/>
              <a:t>church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One at </a:t>
            </a:r>
            <a:r>
              <a:rPr lang="en-US" b="1" dirty="0"/>
              <a:t>home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One </a:t>
            </a:r>
            <a:r>
              <a:rPr lang="en-US" b="1" dirty="0"/>
              <a:t>outside</a:t>
            </a:r>
            <a:r>
              <a:rPr lang="en-US" dirty="0"/>
              <a:t> church.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AE6278-3F86-396E-A233-D81A1459F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D35E1-CE21-4B88-9C6C-36F53112A54D}" type="datetime1">
              <a:rPr lang="en-AU" smtClean="0"/>
              <a:t>4/07/2026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3B66B6-F2AC-AA3F-B758-9C949884E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584C54-12EB-AB50-BD87-06EC2E9B1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38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01127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32B16-CFC5-8798-38D4-7619A34F3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b="1" dirty="0"/>
              <a:t>Loving Accountability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9665DE-DF11-4BA9-EE3D-D3668942A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sz="3600" dirty="0"/>
              <a:t>Who are you going to share this with that </a:t>
            </a:r>
            <a:r>
              <a:rPr lang="en-AU" sz="3600" b="1" dirty="0">
                <a:solidFill>
                  <a:srgbClr val="FF0000"/>
                </a:solidFill>
              </a:rPr>
              <a:t>WAS NOT </a:t>
            </a:r>
            <a:r>
              <a:rPr lang="en-AU" sz="3600" dirty="0"/>
              <a:t>here today?</a:t>
            </a:r>
          </a:p>
          <a:p>
            <a:endParaRPr lang="en-AU" sz="3600" dirty="0"/>
          </a:p>
          <a:p>
            <a:r>
              <a:rPr lang="en-AU" sz="3600" dirty="0"/>
              <a:t>Who will ask if you did it?</a:t>
            </a:r>
          </a:p>
          <a:p>
            <a:endParaRPr lang="en-AU" sz="3600" dirty="0"/>
          </a:p>
          <a:p>
            <a:r>
              <a:rPr lang="en-AU" sz="3600" dirty="0"/>
              <a:t>Who will encourage you to do it?</a:t>
            </a:r>
          </a:p>
          <a:p>
            <a:endParaRPr lang="en-AU" sz="36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693257-D9E8-5EFA-9D24-767007110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A61C-B04D-4817-81D4-49B2789CB9A6}" type="datetime1">
              <a:rPr lang="en-AU" smtClean="0"/>
              <a:t>4/07/2026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CB431F-081C-7AE9-FD9C-9B37EB302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8C8ACA-A040-1DBA-B60C-34C467EA3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39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89227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Opening Prayer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Take us on a journey...</a:t>
            </a:r>
          </a:p>
          <a:p>
            <a:r>
              <a:rPr dirty="0"/>
              <a:t>Open our hearts.</a:t>
            </a:r>
            <a:endParaRPr lang="en-AU" dirty="0"/>
          </a:p>
          <a:p>
            <a:r>
              <a:rPr lang="en-AU" dirty="0"/>
              <a:t>Stop us from being offended and start listening</a:t>
            </a:r>
            <a:endParaRPr dirty="0"/>
          </a:p>
          <a:p>
            <a:r>
              <a:rPr dirty="0"/>
              <a:t>Help us grow.</a:t>
            </a:r>
            <a:endParaRPr lang="en-AU" dirty="0"/>
          </a:p>
          <a:p>
            <a:r>
              <a:rPr lang="en-AU" dirty="0"/>
              <a:t>Help us get comfortable with being uncomfortable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B37D35-15EB-E4EE-2A66-562495405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524E0-2E53-43B2-A8AF-2F72EC3D46E1}" type="datetime1">
              <a:rPr lang="en-AU" smtClean="0"/>
              <a:t>4/07/2026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A38941-D7B1-3FDE-807B-E600C0E72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A2E229-B12D-A410-9F0C-73AC28AFB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4</a:t>
            </a:fld>
            <a:endParaRPr lang="en-AU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C7FD1D-E747-6139-D195-1A3C05B82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-286511"/>
            <a:ext cx="7886700" cy="1074787"/>
          </a:xfrm>
        </p:spPr>
        <p:txBody>
          <a:bodyPr/>
          <a:lstStyle/>
          <a:p>
            <a:pPr algn="ctr"/>
            <a:r>
              <a:rPr lang="en-AU" b="1" dirty="0"/>
              <a:t>Conclusion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6FF5F6-57DA-06C4-9FC1-770A62A63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620110"/>
            <a:ext cx="7886700" cy="55568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AU" dirty="0"/>
              <a:t>A disciple of Jesus:</a:t>
            </a:r>
          </a:p>
          <a:p>
            <a:r>
              <a:rPr lang="en-AU" dirty="0"/>
              <a:t>Speaks life</a:t>
            </a:r>
          </a:p>
          <a:p>
            <a:r>
              <a:rPr lang="en-AU" dirty="0"/>
              <a:t>Helps wisely</a:t>
            </a:r>
          </a:p>
          <a:p>
            <a:r>
              <a:rPr lang="en-AU" dirty="0"/>
              <a:t>Forgives, and where possible restores</a:t>
            </a:r>
          </a:p>
          <a:p>
            <a:r>
              <a:rPr lang="en-AU" dirty="0"/>
              <a:t>Goes directly to the person</a:t>
            </a:r>
          </a:p>
          <a:p>
            <a:r>
              <a:rPr lang="en-AU" dirty="0"/>
              <a:t>Goes low.</a:t>
            </a:r>
          </a:p>
          <a:p>
            <a:r>
              <a:rPr lang="en-AU" b="1" dirty="0"/>
              <a:t>"Builds courage."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844606-5D49-B366-46F8-5B79060CD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8A416-938A-4C12-97D0-A282F653B081}" type="datetime1">
              <a:rPr lang="en-AU" smtClean="0"/>
              <a:t>4/07/2026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53B569-4294-85A5-4A36-EDBD27D1C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2F36AA-E882-18F1-19FD-DF9DE6F63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40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4577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E3DA1-F7BF-6D80-9632-3CBE3736D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b="1" dirty="0"/>
              <a:t>Final Word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9CA8CD-7FF9-4205-D033-66F7429E9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b="1" dirty="0"/>
              <a:t>Jesus put courage into us.</a:t>
            </a:r>
          </a:p>
          <a:p>
            <a:r>
              <a:rPr lang="en-AU" b="1" dirty="0"/>
              <a:t>Now go and put courage into someone else.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2E9578-8F4F-795B-11D6-10F3AE93E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96352-3AB5-4AE1-923D-30990928092B}" type="datetime1">
              <a:rPr lang="en-AU" smtClean="0"/>
              <a:t>4/07/2026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1CF02C-786E-7592-E301-207EBC42D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C60E45-2944-A950-9759-074F49C83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41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63213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-86813"/>
            <a:ext cx="7886700" cy="927646"/>
          </a:xfrm>
        </p:spPr>
        <p:txBody>
          <a:bodyPr/>
          <a:lstStyle/>
          <a:p>
            <a:pPr algn="ctr"/>
            <a:r>
              <a:rPr dirty="0"/>
              <a:t>Closing Prayer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103" y="753578"/>
            <a:ext cx="8860221" cy="2399527"/>
          </a:xfrm>
        </p:spPr>
        <p:txBody>
          <a:bodyPr>
            <a:normAutofit/>
          </a:bodyPr>
          <a:lstStyle/>
          <a:p>
            <a:r>
              <a:rPr dirty="0"/>
              <a:t>Lord, teach us to love each other like You loved us.</a:t>
            </a:r>
            <a:endParaRPr lang="en-AU" dirty="0"/>
          </a:p>
          <a:p>
            <a:r>
              <a:rPr lang="en-AU" dirty="0"/>
              <a:t>Help us build people up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6DF65D-96C1-F2EF-90FA-FB0E6B8F4D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435" y="3756583"/>
            <a:ext cx="3077098" cy="30488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79B7984-1942-D261-85A2-3DB9E7A08F2C}"/>
              </a:ext>
            </a:extLst>
          </p:cNvPr>
          <p:cNvSpPr txBox="1"/>
          <p:nvPr/>
        </p:nvSpPr>
        <p:spPr>
          <a:xfrm>
            <a:off x="3090036" y="3342296"/>
            <a:ext cx="29497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/>
              <a:t>reboot.meetgodathome.com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18F454-C8C9-3064-82E6-5C70A7EAF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D2CFF-9CC9-471D-9273-594AEE66095C}" type="datetime1">
              <a:rPr lang="en-AU" smtClean="0"/>
              <a:t>4/07/2026</a:t>
            </a:fld>
            <a:endParaRPr lang="en-AU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E3A7B0B-048B-4DFF-0961-1A2EBC8A5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A62D2CA-C50B-989B-A5A5-51735E21D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42</a:t>
            </a:fld>
            <a:endParaRPr lang="en-A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95847693-D750-3F9E-7F40-7C4FEF0139F6}"/>
              </a:ext>
            </a:extLst>
          </p:cNvPr>
          <p:cNvSpPr/>
          <p:nvPr/>
        </p:nvSpPr>
        <p:spPr>
          <a:xfrm>
            <a:off x="397764" y="102455"/>
            <a:ext cx="8366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 dirty="0">
                <a:solidFill>
                  <a:srgbClr val="26312B"/>
                </a:solidFill>
                <a:latin typeface="+mj-lt"/>
                <a:ea typeface="Aptos Display" pitchFamily="34" charset="-122"/>
                <a:cs typeface="Aptos Display" pitchFamily="34" charset="-120"/>
              </a:rPr>
              <a:t>Review</a:t>
            </a:r>
            <a:endParaRPr lang="en-US" sz="3600" dirty="0">
              <a:latin typeface="+mj-lt"/>
            </a:endParaRPr>
          </a:p>
        </p:txBody>
      </p:sp>
      <p:sp>
        <p:nvSpPr>
          <p:cNvPr id="5" name="Shape 1">
            <a:extLst>
              <a:ext uri="{FF2B5EF4-FFF2-40B4-BE49-F238E27FC236}">
                <a16:creationId xmlns:a16="http://schemas.microsoft.com/office/drawing/2014/main" id="{5169B78D-9A4E-7D15-FEFA-8DEDA8FF339C}"/>
              </a:ext>
            </a:extLst>
          </p:cNvPr>
          <p:cNvSpPr/>
          <p:nvPr/>
        </p:nvSpPr>
        <p:spPr>
          <a:xfrm>
            <a:off x="397764" y="527651"/>
            <a:ext cx="8366760" cy="0"/>
          </a:xfrm>
          <a:prstGeom prst="line">
            <a:avLst/>
          </a:prstGeom>
          <a:noFill/>
          <a:ln w="22860">
            <a:solidFill>
              <a:srgbClr val="C58B35"/>
            </a:solidFill>
            <a:prstDash val="solid"/>
          </a:ln>
        </p:spPr>
        <p:txBody>
          <a:bodyPr/>
          <a:lstStyle/>
          <a:p>
            <a:endParaRPr lang="en-AU" sz="135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E9A264-E3BB-5813-4B97-DCA0BCE21A91}"/>
              </a:ext>
            </a:extLst>
          </p:cNvPr>
          <p:cNvSpPr txBox="1"/>
          <p:nvPr/>
        </p:nvSpPr>
        <p:spPr>
          <a:xfrm>
            <a:off x="115615" y="502542"/>
            <a:ext cx="8891752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57213" indent="-557213">
              <a:buFont typeface="+mj-lt"/>
              <a:buAutoNum type="arabicPeriod"/>
            </a:pPr>
            <a:r>
              <a:rPr lang="en-US" sz="3200" dirty="0">
                <a:solidFill>
                  <a:srgbClr val="2631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Every word you speak is either building the ‘Church’... Or burning it down. (Eph 4/James 3)</a:t>
            </a:r>
          </a:p>
          <a:p>
            <a:pPr marL="557213" indent="-557213">
              <a:buFont typeface="+mj-lt"/>
              <a:buAutoNum type="arabicPeriod"/>
            </a:pPr>
            <a:r>
              <a:rPr lang="en-AU" sz="3200" dirty="0"/>
              <a:t>“Don’t do something for someone that God is expecting them to do!  But always help with what they cannot do alone.” (Gal 6)</a:t>
            </a:r>
          </a:p>
          <a:p>
            <a:pPr marL="557213" indent="-557213">
              <a:buFont typeface="+mj-lt"/>
              <a:buAutoNum type="arabicPeriod"/>
            </a:pPr>
            <a:r>
              <a:rPr lang="en-AU" sz="3200" dirty="0">
                <a:solidFill>
                  <a:srgbClr val="0070C0"/>
                </a:solidFill>
              </a:rPr>
              <a:t>Serve One Another (skipped for now Acts 2-4)</a:t>
            </a:r>
          </a:p>
          <a:p>
            <a:pPr marL="557213" indent="-557213">
              <a:buFont typeface="+mj-lt"/>
              <a:buAutoNum type="arabicPeriod"/>
            </a:pPr>
            <a:r>
              <a:rPr lang="en-US" sz="3200" dirty="0"/>
              <a:t>Bear with one another… forgive one another… and above all these put on love.</a:t>
            </a:r>
            <a:br>
              <a:rPr lang="en-US" sz="3200" dirty="0"/>
            </a:br>
            <a:r>
              <a:rPr lang="en-US" sz="3200" dirty="0"/>
              <a:t>(</a:t>
            </a:r>
            <a:r>
              <a:rPr lang="en-AU" sz="3200" dirty="0"/>
              <a:t>Col 3:12–14, Eph 4:31–32)</a:t>
            </a:r>
          </a:p>
          <a:p>
            <a:pPr marL="557213" indent="-557213">
              <a:buFont typeface="+mj-lt"/>
              <a:buAutoNum type="arabicPeriod"/>
            </a:pPr>
            <a:r>
              <a:rPr lang="en-AU" sz="3200" b="1" dirty="0"/>
              <a:t>No more Triangles</a:t>
            </a:r>
            <a:r>
              <a:rPr lang="en-AU" sz="3200" dirty="0"/>
              <a:t>: Whether you were hurt or caused the hurt—Talk To Them, Not About Them. (Matt 5:23–24 &amp; 18:15)</a:t>
            </a:r>
          </a:p>
          <a:p>
            <a:pPr marL="557213" indent="-557213">
              <a:buFont typeface="+mj-lt"/>
              <a:buAutoNum type="arabicPeriod"/>
            </a:pPr>
            <a:endParaRPr lang="en-AU" sz="320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815A03-8131-527B-93C1-9D5CE0077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F7FF4-ADDD-4DA1-A85E-3316EB73085E}" type="datetime1">
              <a:rPr lang="en-AU" smtClean="0"/>
              <a:t>4/07/2026</a:t>
            </a:fld>
            <a:endParaRPr lang="en-AU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F26EF5-66B4-D5DB-71E7-A93EAD1E0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C9E2AD-2154-43F4-C298-690FC0B48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5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97320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DE8D3F-2C34-7005-45CB-F86EB9BAD3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6"/>
            </a:pPr>
            <a:r>
              <a:rPr lang="en-AU" dirty="0"/>
              <a:t>Love goes Low.  The greater you are, the lower you must go. </a:t>
            </a:r>
            <a:r>
              <a:rPr lang="en-US" dirty="0">
                <a:solidFill>
                  <a:srgbClr val="2631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(John 13:1-17, </a:t>
            </a:r>
            <a:r>
              <a:rPr lang="en-AU" dirty="0"/>
              <a:t>Luke 22:24–27</a:t>
            </a:r>
            <a:r>
              <a:rPr lang="en-US" dirty="0">
                <a:solidFill>
                  <a:srgbClr val="2631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)</a:t>
            </a:r>
          </a:p>
          <a:p>
            <a:pPr marL="514350" indent="-514350">
              <a:buFont typeface="+mj-lt"/>
              <a:buAutoNum type="arabicPeriod" startAt="6"/>
            </a:pPr>
            <a:endParaRPr lang="en-AU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0F4A85-A21D-1639-AF8F-AB02C5A95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74307-5C37-496B-A23D-829C8017C2EA}" type="datetime1">
              <a:rPr lang="en-AU" smtClean="0"/>
              <a:t>4/07/2026</a:t>
            </a:fld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D8661B-8DA2-2623-F97E-D1BF6DED1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3ACC79-5942-90AF-E925-2AA3BCE08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6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0176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905946D-2AF5-F781-AB31-BC6AC014B0F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278" y="0"/>
            <a:ext cx="8569444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last Time</a:t>
            </a:r>
            <a:br>
              <a:rPr lang="en-AU" dirty="0"/>
            </a:br>
            <a:r>
              <a:rPr lang="en-AU" dirty="0"/>
              <a:t>📝 </a:t>
            </a:r>
            <a:r>
              <a:rPr lang="en-AU" b="1" dirty="0"/>
              <a:t>Mature love Goes Low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AU" sz="3600" b="1" dirty="0"/>
          </a:p>
          <a:p>
            <a:r>
              <a:rPr lang="en-US" b="1" dirty="0"/>
              <a:t>Who did you tell about the message?</a:t>
            </a:r>
          </a:p>
          <a:p>
            <a:endParaRPr lang="en-US" b="1" dirty="0"/>
          </a:p>
          <a:p>
            <a:r>
              <a:rPr lang="en-US" b="1" dirty="0"/>
              <a:t>Who encouraged you to do the challenge?</a:t>
            </a:r>
          </a:p>
          <a:p>
            <a:endParaRPr lang="en-US" b="1" dirty="0"/>
          </a:p>
          <a:p>
            <a:r>
              <a:rPr lang="en-US" b="1" dirty="0"/>
              <a:t>Did you TRY to do your unnoticed act of service?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877330-37C1-5C7D-4792-A5B4CE482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31235-1CDC-4784-B257-D816D23C363D}" type="datetime1">
              <a:rPr lang="en-AU" smtClean="0"/>
              <a:t>4/07/2026</a:t>
            </a:fld>
            <a:endParaRPr lang="en-AU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DF3465-E20E-15BB-19A0-911E6B910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21386A-A3ED-9D78-17BA-83392DB98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7</a:t>
            </a:fld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75425-21FA-6D96-76CC-4EA499344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Ice Breaker</a:t>
            </a:r>
            <a:br>
              <a:rPr lang="en-US" b="1" dirty="0"/>
            </a:br>
            <a:endParaRPr lang="en-AU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820DDB-33C8-2E23-6ED7-79F6732A6C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Who knows about Barnabas?</a:t>
            </a:r>
          </a:p>
          <a:p>
            <a:endParaRPr lang="en-US" dirty="0"/>
          </a:p>
          <a:p>
            <a:r>
              <a:rPr lang="en-US" dirty="0"/>
              <a:t>Who remembers a time when one encouraging word changed everything?</a:t>
            </a:r>
          </a:p>
          <a:p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7470AA-969D-F29F-12CD-F91161752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C7463-9BC2-4DB3-8BAE-DD694AFDE9B1}" type="datetime1">
              <a:rPr lang="en-AU" smtClean="0"/>
              <a:t>4/07/2026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6FC888-019D-E204-25F8-66C64B13D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6920F-2FBD-04EB-0256-8C6492B09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8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20650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dirty="0"/>
              <a:t>Today's Big Idea</a:t>
            </a:r>
            <a:br>
              <a:rPr lang="en-AU" dirty="0"/>
            </a:br>
            <a:r>
              <a:rPr lang="en-US" b="1" dirty="0"/>
              <a:t>Love One Another #7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8284122" cy="4351338"/>
          </a:xfrm>
        </p:spPr>
        <p:txBody>
          <a:bodyPr>
            <a:normAutofit/>
          </a:bodyPr>
          <a:lstStyle/>
          <a:p>
            <a:r>
              <a:rPr lang="en-US" dirty="0"/>
              <a:t>Many people are fighting invisible battles.</a:t>
            </a:r>
          </a:p>
          <a:p>
            <a:r>
              <a:rPr lang="en-US" dirty="0"/>
              <a:t>Sometimes they do not need advice.</a:t>
            </a:r>
          </a:p>
          <a:p>
            <a:r>
              <a:rPr lang="en-US" dirty="0"/>
              <a:t>Sometimes they need encouragement.</a:t>
            </a:r>
          </a:p>
          <a:p>
            <a:r>
              <a:rPr lang="en-US" dirty="0"/>
              <a:t>Encourage One Another</a:t>
            </a:r>
          </a:p>
          <a:p>
            <a:r>
              <a:rPr lang="en-US" b="1" dirty="0"/>
              <a:t>Love Builds Courage in Others</a:t>
            </a:r>
          </a:p>
          <a:p>
            <a:r>
              <a:rPr lang="en-US" dirty="0"/>
              <a:t>1 Thessalonians 5:11 / Hebrews 10:24–25</a:t>
            </a:r>
          </a:p>
          <a:p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131310-F0C8-4BC4-4757-ED5E6B63B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ECA95-C561-436D-84AC-4C57C1331825}" type="datetime1">
              <a:rPr lang="en-AU" smtClean="0"/>
              <a:t>4/07/2026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87C3AB-FA38-C981-10DF-CFE14FC75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Love One Another | Encourage One Another | 1 Thes 5:11 / Heb 10:24–25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019BF6-9D0A-E9D0-BA9A-6FFB030C9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5B28-99A1-44B8-BBFB-3A8F99D8EED2}" type="slidenum">
              <a:rPr lang="en-AU" smtClean="0"/>
              <a:t>9</a:t>
            </a:fld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2811</TotalTime>
  <Words>2540</Words>
  <Application>Microsoft Office PowerPoint</Application>
  <PresentationFormat>On-screen Show (4:3)</PresentationFormat>
  <Paragraphs>382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Aptos Display</vt:lpstr>
      <vt:lpstr>Arial</vt:lpstr>
      <vt:lpstr>Calibri</vt:lpstr>
      <vt:lpstr>Calibri Light</vt:lpstr>
      <vt:lpstr>Office Theme</vt:lpstr>
      <vt:lpstr>PowerPoint Presentation</vt:lpstr>
      <vt:lpstr>PowerPoint Presentation</vt:lpstr>
      <vt:lpstr>Turning the Corner</vt:lpstr>
      <vt:lpstr>Opening Prayer</vt:lpstr>
      <vt:lpstr>PowerPoint Presentation</vt:lpstr>
      <vt:lpstr>PowerPoint Presentation</vt:lpstr>
      <vt:lpstr>last Time 📝 Mature love Goes Low</vt:lpstr>
      <vt:lpstr>Ice Breaker </vt:lpstr>
      <vt:lpstr>Today's Big Idea Love One Another #7</vt:lpstr>
      <vt:lpstr>1 Thessalonians 5:11</vt:lpstr>
      <vt:lpstr>What Does Encourage Mean?</vt:lpstr>
      <vt:lpstr>Encouragement Examples</vt:lpstr>
      <vt:lpstr>Hebrews 10:24–25</vt:lpstr>
      <vt:lpstr>“Stir up” or “Spur on”</vt:lpstr>
      <vt:lpstr>Spurring People to Grow</vt:lpstr>
      <vt:lpstr>“love and good works”</vt:lpstr>
      <vt:lpstr>PowerPoint Presentation</vt:lpstr>
      <vt:lpstr>Words Matter</vt:lpstr>
      <vt:lpstr>Joseph’s Timeline</vt:lpstr>
      <vt:lpstr>Barnabas Changed History</vt:lpstr>
      <vt:lpstr>PowerPoint Presentation</vt:lpstr>
      <vt:lpstr>Jesus- The Best Encourager</vt:lpstr>
      <vt:lpstr>Abide in me - John 15</vt:lpstr>
      <vt:lpstr>"I will not leave you as orphans." (John 14:18)</vt:lpstr>
      <vt:lpstr>He encouraged us with hope</vt:lpstr>
      <vt:lpstr>The Gospel</vt:lpstr>
      <vt:lpstr>What Encouragement Looks Like</vt:lpstr>
      <vt:lpstr>Hidden Encouragers</vt:lpstr>
      <vt:lpstr>PowerPoint Presentation</vt:lpstr>
      <vt:lpstr>PowerPoint Presentation</vt:lpstr>
      <vt:lpstr>Two-sided Coin</vt:lpstr>
      <vt:lpstr>Second Coin Two-sided Coin</vt:lpstr>
      <vt:lpstr>Avoid the Two Ditches</vt:lpstr>
      <vt:lpstr>PowerPoint Presentation</vt:lpstr>
      <vt:lpstr>Middle of the Road</vt:lpstr>
      <vt:lpstr>Diagnostic Questions</vt:lpstr>
      <vt:lpstr>Take Note</vt:lpstr>
      <vt:lpstr>Call To Action</vt:lpstr>
      <vt:lpstr>Loving Accountability</vt:lpstr>
      <vt:lpstr>Conclusion</vt:lpstr>
      <vt:lpstr>Final Word</vt:lpstr>
      <vt:lpstr>Closing Prayer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Erik Mckitrick</dc:creator>
  <cp:lastModifiedBy>Erik Mckitrick</cp:lastModifiedBy>
  <cp:revision>157</cp:revision>
  <cp:lastPrinted>2026-07-04T10:17:59Z</cp:lastPrinted>
  <dcterms:created xsi:type="dcterms:W3CDTF">2026-06-08T22:59:32Z</dcterms:created>
  <dcterms:modified xsi:type="dcterms:W3CDTF">2026-07-04T10:59:53Z</dcterms:modified>
</cp:coreProperties>
</file>