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135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89E11-F585-44EC-80B5-53ABA7F959E5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01102-92DB-4AD0-9460-18E9D673FDC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5651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C516A-0505-9F34-AC22-8C258F8A4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5C10C7-2E52-16B3-37C1-30422971A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6CA88-7D4B-AF56-ACD5-66F315243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47659-7F64-8DBF-5C5A-AF6598D50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85E6E-1918-4C11-E329-B998D7AAF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771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38CF-C162-D753-FFED-FC690233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4B755-206F-E9CE-3E36-02AB8CB57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E0D0E-B7AF-1F3D-C917-94F0C7162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7D634-BD60-1D5A-16AF-2DFC3327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35C25-7DBF-4D1D-2CFF-A0935DCA1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488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B19676-011A-3F38-EE90-4BCBE9AF4D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79791-7F98-DC85-F300-6FA2D07B4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91B20-E018-D107-3669-9EA6748C9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7F632-5585-95C7-419B-8713CFC8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AECD6-AA6B-D65F-2283-EDB7063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1371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689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239DB-9153-68B7-0F7E-D0F8A6ADA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91875-1A5A-E09C-DEB8-F8D9479A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E3757-B75A-149D-4B9D-372EE6267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C3141-B7AE-690D-2416-59233974F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8D9F3-EB85-A1A2-0AB6-953FC9DEB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08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759B0-59D5-7B84-FCE3-3E9F81465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D40F0-9BD8-9786-7D95-315CAF6B0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FCC96-50C2-06AB-F36C-370513825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6264A-930F-B5C6-C53D-96573D0B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AF270-C78D-488F-2AD9-995DA33A6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506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307E3-5204-6B99-B6C4-7562BFA4E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52245-3419-326E-D122-7BC117381E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9BB5D-F671-B1A1-CA99-63ED42C34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646C4F-80D3-C55F-7A15-D21283751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2C85C-3AD5-E9DA-69FA-3B75C574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3E63-E398-7A49-8CB3-9BBD6A8E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036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42DB5-A130-9AD5-EAA4-7D887A3BD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DD76F-C223-A789-85F8-D32351A5F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F1792-2EC3-B8AA-C694-561E4B49F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A415-BC2F-7561-D038-793456446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E77E81-12E1-7793-3FF8-6C0CB1688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A92F39-4477-D684-FAD2-B36F30927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FE030E-9233-5AF0-F127-4E38F6B31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E9266-3E8F-1B43-A8ED-63DA2CA6E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583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5C3B7-9BA3-0D77-F1A8-56C6B2A4A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CE0DF4-15FC-46BD-60A5-F14D88C8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1208C4-4060-02DB-3582-C1027D237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90ACCB-6A6B-7CAB-A44F-AFD8084F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364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ADF20B-6557-E325-BA4D-A0D40A284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E481D-0A74-4878-02CC-720E46097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E86FE-75E5-EB3F-9CB3-807314E9C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554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CBA1D-D5F8-9B8E-97BD-31384DCDD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67BC9-0DA4-2EC2-1474-E1EFC003B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7E7813-C1D0-1B53-8F7D-FCE76E964C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D00B2-E153-276D-39D3-6038A6672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5043C-9203-9EB0-F312-9CF48111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10709-88C4-5652-1961-022A4FE0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120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7D59E-F46F-C42F-F95E-081D24280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F6B8C5-ED73-C334-F231-CE9E3D2C2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B22B0-698D-FBCC-0E8C-03B4235A7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DC245-A48B-74AD-53A7-C7F2745AE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270A8-72E1-4FD3-219B-7622C7E7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46852C-1868-6964-4903-1C708FC08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141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B58F56-DE86-3157-42BC-CE6A9E7AC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83DC2-C523-79F7-C452-046D75FD7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91F79-F0C9-C143-B075-87E5C2C6D2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3ACB0-8392-440C-A9FF-9622FF6A1C26}" type="datetimeFigureOut">
              <a:rPr lang="en-AU" smtClean="0"/>
              <a:t>14/08/2026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3C890-378F-253A-64E4-FBB2905701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74809-4BE0-985B-8531-482B38940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D466D-A355-4ECF-A5FE-3714AA04F0C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6385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81400" y="1572768"/>
            <a:ext cx="502920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/>
            <a:r>
              <a:rPr lang="en-US" sz="33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#4 Serve and Share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2575560" y="2377440"/>
            <a:ext cx="704088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/>
            <a:r>
              <a:rPr lang="en-US" sz="24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love serves gladly and shares freely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58440" y="3063240"/>
            <a:ext cx="667512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/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2:42–47 / Acts 4:32–35</a:t>
            </a:r>
            <a:endParaRPr lang="en-US" sz="2400" dirty="0"/>
          </a:p>
          <a:p>
            <a:pPr algn="ctr"/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“By this everyone will know...” John 13:35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Gives Us a Picture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does not show us a perfect church.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shows us a Spirit-filled church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to live as a family.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love was not merely spoken.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was seen.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2:42–47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3736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devoted themselves to: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the apostles’ teaching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fellowship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the breaking of bread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prayer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were together.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shared.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praised God.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Others noticed.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the Pattern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3108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Prayer.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Fellowship.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Meals.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Generosity.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Witness.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was not an event.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was their shared life.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Just “Attend Church”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believers did not merely attend the same meeting.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shared a life.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noticed needs.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opened their homes.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used what they had for others.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visible love.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serves gladly and shares freely.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Serving says: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“Your need matters to me.”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Sharing says: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God gave me is not only for me.”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4:32–35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believers were described as: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heart and one soul.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held things with open hands.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cared for those in need.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apostles kept proclaiming the resurrection.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Hands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3017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issue is not whether everyone owned the same amount.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issue is this: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I see my time, gifts, home, money and strength as tools for loving the body of Christ?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Was Not Forced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Biblical generosity is not manipulation.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guilt.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control.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Gospel-shaped freedom.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Freely we have received.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Freely we give.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turns us inward.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“Mine.”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“My comfort.”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“My time.”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“My rights.”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moves toward us.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serves.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gives.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lays down His life.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Served Us First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468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Son of Man came not to be served,</a:t>
            </a:r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to serve,</a:t>
            </a:r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to give His life as a ransom for many.</a:t>
            </a:r>
            <a:endParaRPr lang="en-US" sz="3100" dirty="0"/>
          </a:p>
          <a:p>
            <a:pPr algn="ctr"/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10:45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message lands the same way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2880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ready to GROW and live life fully.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no spectators in the Kingdom.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Gospel Reference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Application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Accountability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action • One person • One follow-up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message slides: reboot.meetgodathome.com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Gospel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were separated from God by sin.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came down to meet us in Jesus.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died in our place.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raised Him from the dead.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are forgiven and made new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 turn, trust Him, and follow Him as Lord.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9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258D49-6B49-5ACC-C97B-5E45B6687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764" y="1318293"/>
            <a:ext cx="523409" cy="1087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Our Love Has a Source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do not serve to earn God’s love.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serve because we have received God’s love.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do not share to look spiritual.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share because Christ has shared His life with us.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means love takes practical action.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asks: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needs doing?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being overlooked?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burden can I lighten?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small job would bless someone?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means love opens its hands.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asks: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has God placed in my hand?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table make room?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car help?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time encourage?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my skills bless?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Peter 4:10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743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/>
          </a:bodyPr>
          <a:lstStyle/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one has received a gift.</a:t>
            </a:r>
            <a:endParaRPr lang="en-US" sz="2900" dirty="0"/>
          </a:p>
          <a:p>
            <a:pPr algn="ctr"/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it to serve one another.</a:t>
            </a:r>
            <a:endParaRPr lang="en-US" sz="2900" dirty="0"/>
          </a:p>
          <a:p>
            <a:pPr algn="ctr"/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God’s grace comes in many forms,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He distributes it through ordinary people.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Has Something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3736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teach.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cook.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listen.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visit.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repair.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pray.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encourage.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can notice what others miss.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Spectators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is not a theatre.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church is a body.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theatre, a few perform while many watch.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 body, every part has a purpose.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Acts 6 Shows the Tension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church grew, some widows were being overlooked.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answer was not: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“Someone should do something.”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answer was organised, Spirit-filled serving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people were cared for.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So No One Is Overlooked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8308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love notices quiet needs: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sitting alone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believers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tired parents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older saints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sick people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without transport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people who do not know how to ask for help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the Two Ditches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Side — ❌ Talk Without Action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care.”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“I’ll pray.”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“That’s sad.”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no follow-through.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Visible love needs hands and feet.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Message Series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8308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“…By this everyone will know that you are my disciples,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love one another.”  John 13:35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OVERALL QUESTION: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love LOOK like from the outside?</a:t>
            </a:r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will someone see that you love one another?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👉 Get your journal out or your phone to take notes!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Avoid the Two Ditches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Side — ❌ Rescue and Burn Out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Doing everything.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Creating dependency.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Taking over.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Serving for approval.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saying no.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is not wise love.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 of the Road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✅ Biblical Serve and Share</a:t>
            </a:r>
            <a:endParaRPr lang="en-US" sz="2900" dirty="0"/>
          </a:p>
          <a:p>
            <a:pPr algn="ctr"/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 seen.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Prayer offered.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 taken.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Boundaries honoured.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Others invited in.</a:t>
            </a:r>
            <a:endParaRPr lang="en-US" sz="2900" dirty="0"/>
          </a:p>
          <a:p>
            <a:pPr algn="ctr"/>
            <a:r>
              <a:rPr lang="en-US" sz="29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glorified.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Sounds Like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3736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can help with that.”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“Can I bring a meal?”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“Would a lift help?”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“Who else could we involve?”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“Let’s pray now.”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have this skill — can I use it?”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 cannot do everything, but I can do this.”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Looks Like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phone call.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visit.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meal.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lift.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repair.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seat at the table.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prayer in the moment.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quiet job done without needing applause.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Churches Can Do This Well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may not have big programs.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we can notice quickly.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respond personally.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include people by name.</a:t>
            </a:r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can make love visible in ordinary life.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 for Witness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Outsiders may not understand our songs.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may not understand our Bible words.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may not understand our church culture.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they can understand visible love.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Multiplication Principle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ordinary disciples learn to serve and share, ministry is no longer trapped in one leader.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spreads through the whole body.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are met faster.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disciples see what obedience looks like.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73736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has God already put in your hand?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gift.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table.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vehicle.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skill.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spare hour.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listening ear.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word of encouragement.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needs it this week?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Note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serves gladly and shares freely.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Love uses what it has.</a:t>
            </a:r>
            <a:endParaRPr lang="en-US" sz="2500" dirty="0"/>
          </a:p>
          <a:p>
            <a:endParaRPr lang="en-US" sz="2500" dirty="0"/>
          </a:p>
          <a:p>
            <a:r>
              <a:rPr lang="en-US" sz="25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Visible love notices needs and takes one faithful 	step.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To Action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week, do one simple act of visible love.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one person.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one thing.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it specific: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Who?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What?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When?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ask you about it?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Fits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2880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far: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Speech — love builds up with words.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Burdens and Loads — love helps wisely.</a:t>
            </a:r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cs typeface="Arial" pitchFamily="34" charset="-120"/>
              </a:rPr>
              <a:t>Bear with and Forgive – (Restore where possible)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Today: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and Share — love becomes visible through hands, homes, time, gifts and resources.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Loving Accountability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are you going to share this message with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WAS NOT here today?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ask if you did it?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will you serve this week?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you share this week?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disciple of Jesus: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life.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wisely.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Bears with one another</a:t>
            </a:r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Serves gladly.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Shares freely.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is not only something we feel.</a:t>
            </a:r>
            <a:endParaRPr lang="en-US" sz="2400" dirty="0"/>
          </a:p>
          <a:p>
            <a:r>
              <a:rPr lang="en-US" sz="24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is something people can see.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Word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743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uses what it has.</a:t>
            </a:r>
            <a:endParaRPr lang="en-US" sz="3100" dirty="0"/>
          </a:p>
          <a:p>
            <a:pPr algn="ctr"/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love serves gladly</a:t>
            </a:r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shares freely.</a:t>
            </a:r>
            <a:endParaRPr lang="en-US" sz="3100" dirty="0"/>
          </a:p>
          <a:p>
            <a:pPr algn="ctr"/>
            <a:endParaRPr lang="en-US" sz="3100" dirty="0"/>
          </a:p>
          <a:p>
            <a:pPr algn="ctr"/>
            <a:r>
              <a:rPr lang="en-US" sz="3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this everyone will know.</a:t>
            </a:r>
            <a:endParaRPr lang="en-US" sz="31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Closing Prayer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28800"/>
            <a:ext cx="7909560" cy="3566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 for serving us first.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our eyes to people around us.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us willing hearts and open hands.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our church love in ways people can see.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Amen.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Opening Prayer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28800"/>
            <a:ext cx="7909560" cy="35661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our eyes to the needs around us.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us from spectator Christianity.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 us to serve gladly,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freely,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love each other in ways people can actually see.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life — not burning the church down. (Eph 4 / James 3)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Helps wisely — burdens and loads. (Gal 6)</a:t>
            </a:r>
          </a:p>
          <a:p>
            <a:r>
              <a:rPr lang="en-US" sz="2000" dirty="0">
                <a:solidFill>
                  <a:srgbClr val="222222"/>
                </a:solidFill>
                <a:latin typeface="Arial" pitchFamily="34" charset="0"/>
                <a:cs typeface="Arial" pitchFamily="34" charset="-120"/>
              </a:rPr>
              <a:t>Bear with and Forgive – (Restore where possible) (</a:t>
            </a:r>
            <a:r>
              <a:rPr lang="en-AU" sz="2000" dirty="0"/>
              <a:t>Col 3, Eph 4)</a:t>
            </a:r>
          </a:p>
          <a:p>
            <a:endParaRPr lang="en-US" sz="2000" dirty="0"/>
          </a:p>
          <a:p>
            <a:endParaRPr lang="en-US" sz="2200" dirty="0">
              <a:solidFill>
                <a:srgbClr val="22222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en-US" sz="2200" dirty="0">
              <a:solidFill>
                <a:srgbClr val="22222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we ask:</a:t>
            </a:r>
            <a:endParaRPr lang="en-US" sz="2200" dirty="0"/>
          </a:p>
          <a:p>
            <a:r>
              <a:rPr lang="en-US" sz="22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when love sees a practical need?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Time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136648" y="1874520"/>
            <a:ext cx="7909560" cy="36118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📝 Mature love Bears with one another.</a:t>
            </a:r>
            <a:endParaRPr lang="en-US" sz="2300" dirty="0"/>
          </a:p>
          <a:p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did you encourage?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did you extend your patience with this week?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checked in on you? (Your accountability buddy)</a:t>
            </a:r>
            <a:endParaRPr lang="en-US" sz="2300" dirty="0"/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did you learn?</a:t>
            </a:r>
          </a:p>
          <a:p>
            <a:r>
              <a:rPr lang="en-US" sz="2300" dirty="0">
                <a:solidFill>
                  <a:srgbClr val="222222"/>
                </a:solidFill>
                <a:latin typeface="Arial" pitchFamily="34" charset="0"/>
                <a:cs typeface="Arial" pitchFamily="34" charset="-120"/>
              </a:rPr>
              <a:t>Who did you share last week's message with that was not there to hear it?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Ice Breaker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377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fontScale="92500" lnSpcReduction="20000"/>
          </a:bodyPr>
          <a:lstStyle/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Have you ever been in a group where everyone saw the need...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everyone waited for someone else to do something?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happened?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72056" y="1097280"/>
            <a:ext cx="80467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30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Today’s Big Idea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255520" y="2148840"/>
            <a:ext cx="768096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#4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becomes visible when disciples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 one another</a:t>
            </a:r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share what they have.</a:t>
            </a:r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7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Mature love serves gladly and shares freely.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1761744" y="5682996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30040" y="5682996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One Another | Serve and Share — Love Uses What It Has | Acts 2 / Acts 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192512" y="5682996"/>
            <a:ext cx="274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2609</Words>
  <Application>Microsoft Office PowerPoint</Application>
  <PresentationFormat>Widescreen</PresentationFormat>
  <Paragraphs>534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Erik Mckitrick</dc:creator>
  <cp:lastModifiedBy>Erik Mckitrick</cp:lastModifiedBy>
  <cp:revision>5</cp:revision>
  <dcterms:created xsi:type="dcterms:W3CDTF">2026-08-14T07:38:31Z</dcterms:created>
  <dcterms:modified xsi:type="dcterms:W3CDTF">2026-08-14T08:16:05Z</dcterms:modified>
</cp:coreProperties>
</file>