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11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309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10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35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5B75B-BEE4-41BC-971E-2C1B820DEC61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2338F-2EE4-4985-BE9B-C5B7354787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5867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13D0F-47A0-E124-4660-EFF73F222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0DC05-C30C-2DEA-8134-7208A51E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2AD36-2D01-DCE1-17E7-EDCD0E7F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BDE77-AACF-DFB7-1F6E-FEB9FBC45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B6A42-6DCF-BC8D-0662-BF7F71D2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811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F01DF-01D4-4C6A-C0E0-F057FC73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94584D-86EF-6806-510F-FFDD5038C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C2FA6-6E6C-7681-11A2-CD9E52E8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C226D-F95C-4573-3A76-47E67C48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C654F-C521-70FB-6AA1-9B772D62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294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6877D1-6961-38F8-EA72-A4E0FBE26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04F99-0A50-02A8-E97B-637D389A0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DF5D9-4CEA-CA29-6D25-F4D5D7A3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A1ABF-46D6-56B9-B901-61D6FC9C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6653C-7218-7EA5-AE78-747D4CE5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8424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006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7F30-57F3-AE0D-DFCC-AA3FC892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D843C-EFF3-61F3-540E-732712694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A0695-9FA7-C545-F98B-2635CA17C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3C229-65BF-01AB-C34A-5E2FE6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BD764-EC5F-54FE-79DE-34DEB33A0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9178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8903-C751-8051-C18E-04F3EEBD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6F8D7-336E-DF84-5CBB-27DC697AA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D081F-2EC9-6D47-9C91-7104D3058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F5B86-4A78-BB2F-9249-75E0A18D1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28936-9489-E602-8698-58E9DCD26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34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45A03-D7CC-B5AA-10AC-98F85C13B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3E197-88FF-B087-4E8A-5B6FEFEEA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CDA1-C5BB-9F2D-64ED-0863382C6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82E14-F82B-C371-9132-39F0A0F93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C50D62-E9B2-7648-C15F-5E37C8F9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ABF35-ED1B-6E4B-DA93-FD214356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001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582C-564A-9678-C841-5E3E780BF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C48A5-EAF2-398C-6F45-F77C7A528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4672E-0E94-16E2-690E-47F7F819E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CA494-FF74-51ED-AC51-6F2E5961AD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FAE6FC-76FD-15E2-43C7-6477259360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7D2650-BCF6-98DD-58AC-D8C536DA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642119-52A2-B074-62FA-6A078220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8B33F2-B8A8-F921-F7CE-04E543D3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358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BB954-A0C3-88D8-7F1B-D4AACE43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BD4EE9-06F2-F96F-817B-521AAD53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E203DA-5EC7-C812-8963-9C1A35A00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FC944-EAF9-9207-0418-C012D8EF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693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15705-80F9-C2AA-8D3D-D6D5F980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8E1FDE-5E76-BC10-136F-A27CB1066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7DD13-554E-17FE-EBBD-E6CB65F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444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1658B-13CD-FF30-EAA9-42AFAE06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CE3A8-61BE-0F29-36E3-769B68105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DB0DC-2773-E4E5-7974-AD5F2A869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3A91D-4F9E-B4E6-114D-6C7707F2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80F38-978A-F204-8326-48A9B0E3E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B292A-8CCA-34D7-4694-821FB60F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406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6255D-72BC-C4EE-E972-69E519951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82E91A-E177-85CA-4A45-45264AB4A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888D3-3BF5-32AF-E280-AE70A2C50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ED43DB-1F76-9BD6-D7A7-44195ABBA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16B73-2C66-42E7-DBF2-981CA12E5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8F03B-503F-CA11-5F2F-6795138F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025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4F51F-9455-AF54-554C-81EB114D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5250C-E29B-5BF2-3B07-8F249C238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355DD-E522-CA9D-BC43-B7F48E327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0E86E-86EF-4B72-B2C4-1061164903D4}" type="datetimeFigureOut">
              <a:rPr lang="en-AU" smtClean="0"/>
              <a:t>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79C41-889F-30F2-37E9-7B5B63F50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72C02-16EF-A745-C8C7-4F2AE5CAA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8230-B90D-49A7-8C25-C79B53E6EC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884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522A82-357A-DF8B-95C6-87A170D3A9FC}"/>
              </a:ext>
            </a:extLst>
          </p:cNvPr>
          <p:cNvSpPr txBox="1"/>
          <p:nvPr/>
        </p:nvSpPr>
        <p:spPr>
          <a:xfrm>
            <a:off x="4372303" y="840828"/>
            <a:ext cx="3453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latin typeface="Arial" panose="020B0604020202020204" pitchFamily="34" charset="0"/>
                <a:cs typeface="Arial" panose="020B0604020202020204" pitchFamily="34" charset="0"/>
              </a:rPr>
              <a:t>Vision Casting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30EEBD-F95D-0A99-A10D-5EBBA940980C}"/>
              </a:ext>
            </a:extLst>
          </p:cNvPr>
          <p:cNvSpPr txBox="1"/>
          <p:nvPr/>
        </p:nvSpPr>
        <p:spPr>
          <a:xfrm>
            <a:off x="0" y="2112579"/>
            <a:ext cx="121184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The Honey Bee…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If the average life span of a honey bee is 6 weeks,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and during that life span it can collect 1/12 of a teaspoon of honey, 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how can a hive produce, on average, 40 kgs of honey a year plus feed itself through the winter?</a:t>
            </a:r>
          </a:p>
        </p:txBody>
      </p:sp>
    </p:spTree>
    <p:extLst>
      <p:ext uri="{BB962C8B-B14F-4D97-AF65-F5344CB8AC3E}">
        <p14:creationId xmlns:p14="http://schemas.microsoft.com/office/powerpoint/2010/main" val="223526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038ACA-29A6-D3A9-02B8-CFC0FE8FB1FD}"/>
              </a:ext>
            </a:extLst>
          </p:cNvPr>
          <p:cNvSpPr txBox="1"/>
          <p:nvPr/>
        </p:nvSpPr>
        <p:spPr>
          <a:xfrm>
            <a:off x="641126" y="2459424"/>
            <a:ext cx="109097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Think Back – </a:t>
            </a:r>
          </a:p>
          <a:p>
            <a:pPr algn="ctr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Who helped you to decide to become a ‘Follower of Jesus’?</a:t>
            </a:r>
          </a:p>
        </p:txBody>
      </p:sp>
    </p:spTree>
    <p:extLst>
      <p:ext uri="{BB962C8B-B14F-4D97-AF65-F5344CB8AC3E}">
        <p14:creationId xmlns:p14="http://schemas.microsoft.com/office/powerpoint/2010/main" val="559799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Today’s Big Idea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19807" y="1645920"/>
            <a:ext cx="1035269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#10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not called to be only “nice Christians.”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love helps people move toward obedience, mission, and Jesus.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pushes each other outward to help others.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10:24–25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consider...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And let us consider how to stir up one another to love and good works,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not neglecting to meet together, as is the habit of some, but encouraging one another,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 more as you see the Day drawing near.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the Word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does not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 us accidentally encourage someone if we remember.”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says: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 us consider...”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about it.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it.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people.</a:t>
            </a:r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them take the next step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“Stir Up” / “Spur On”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1645920"/>
            <a:ext cx="103632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word carries the idea of provoking, stirring, or sharply prompting someone into action.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harsh pressure.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nagging.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manipulation.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But not letting them off with feeble excuses either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Loving provocation toward love and good works.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Word Can Cut </a:t>
            </a:r>
            <a:r>
              <a:rPr lang="en-US" sz="4000" b="1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Ways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15:39 uses the same word family for Paul and Barnabas’ sharp disagreement.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provoke people toward conflict.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we can provoke people toward unity in love and good works.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direction do we push people?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98483" y="1645920"/>
            <a:ext cx="10163503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</a:t>
            </a:r>
            <a:r>
              <a:rPr lang="en-US" sz="3200" b="1" i="1" u="sng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church/</a:t>
            </a:r>
            <a:r>
              <a:rPr lang="en-US" sz="32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provokes their people.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is not whether we influence one another.</a:t>
            </a:r>
          </a:p>
          <a:p>
            <a:pPr algn="ctr"/>
            <a:r>
              <a:rPr lang="en-US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(WOKE, only social justice, our only own selfish desires, pet hobbies, </a:t>
            </a:r>
            <a:r>
              <a:rPr lang="en-US" sz="28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is: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</a:t>
            </a:r>
            <a:r>
              <a:rPr lang="en-US" sz="3200" b="1" i="1" u="sng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want 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we provoke one another toward?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Encouragement vs Spurring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Encouragement says: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“Keep going.”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Spurring says: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“Let’s go.”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Encouragement gives courage.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Spurring gives direction.</a:t>
            </a:r>
            <a:endParaRPr lang="en-US" sz="3200" dirty="0"/>
          </a:p>
          <a:p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are needed at the right time.</a:t>
            </a:r>
            <a:endParaRPr lang="en-US" sz="3200" b="1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Just “Be Nice Christians”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Christian love is not passive niceness.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does not merely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“Hope you are okay.”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asks: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“How can I help you follow Jesus?”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is your next step?”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“Who are you helping?”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Matthew 28:18–20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Great Commission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 lnSpcReduction="20000"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“All authority in heaven and on earth has been given to me.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Go therefore and make disciples of all nations...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teaching them to observe all that I have commanded you.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behold, I am with you always, to the end of the age.”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Message Series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“…By this everyone will know that you are my disciples,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love one another.”  John 13:35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QUESTION: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love LOOK like from the outside?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someone see that you love one another?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👉 Get your journal out or your phone to take notes!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the Commission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does not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“Go and make church attenders.”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does not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“Go and gather religious consumers.”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says: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“Make disciples.”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them to obey everything I commanded.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Authority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mission does not begin with our confidence.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begins with Jesus’ authority.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authority belongs to Him.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Therefore His people 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go.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begins with worshipful obedience.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With You Always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does not send us alone.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authority.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presence.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Spirit.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am with you always.”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 Is Contagious When Obeyed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 that is 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discussed often becomes stale.  Often fades!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 that is obeyed becomes contagious.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one disciple obeys Jesus,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gives courage to others disciple to obey Jesus too.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1:8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Witnesses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“But you will receive power when the Holy Spirit has come upon you,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will be my witnesses in Jerusalem and in all Judea and Samaria,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the end of the earth.”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Witness Starts Close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Jerusalem.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Judea.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Samaria.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Ends of the earth.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is not only overseas.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begins with the people and places God has already put near us.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separated us from God.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 came near in Jesus.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died for our sins.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 buried.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rose again.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Forgiveness and new life are offered through repentance and faith.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4000" dirty="0">
                <a:latin typeface="Arial" panose="020B0604020202020204" pitchFamily="34" charset="0"/>
                <a:cs typeface="Arial" panose="020B0604020202020204" pitchFamily="34" charset="0"/>
              </a:rPr>
              <a:t>Romans 10:9–10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 received and passed 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008993" y="1874520"/>
            <a:ext cx="10152993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A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9 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because, if you </a:t>
            </a: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confess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with your mouth that Jesus is </a:t>
            </a:r>
            <a:r>
              <a:rPr lang="en-AU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Lord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and believe in your heart that God raised him from the dead, you will be saved. </a:t>
            </a:r>
            <a:r>
              <a:rPr lang="en-A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10 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For with the heart one believes and is justified, and with the mouth one confesses and is saved.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Sent Saviour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did not stay distant.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 sent the Son.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 came to us.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risen Jesus sends His disciples.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people become sending people.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20:21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Father sent Me...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 to them again,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“Peace be with you.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Father has sent me,</a:t>
            </a:r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so I am sending you.”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64080" y="132588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44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#10 Spur One Another On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2346960" y="2148840"/>
            <a:ext cx="7498080" cy="22860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fontScale="92500"/>
          </a:bodyPr>
          <a:lstStyle/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/ Commissioning</a:t>
            </a:r>
            <a:endParaRPr lang="en-US" sz="3600" dirty="0"/>
          </a:p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10:24–25 / Matthew 28:18–20</a:t>
            </a:r>
            <a:endParaRPr lang="en-US" sz="3600" dirty="0"/>
          </a:p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“By this everyone will know…” John 13:35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Kind of Love Is This?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does not stop with 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sees people far from God.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sees new disciples.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sees timid believers.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sees stuck Christians.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love helps them take the next step.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Two-sided Coin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HEADS — My Nature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comfortable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safe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quiet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 others to do it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TAILS — What Jesus Wants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outward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 obedience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someone grow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and be sent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one side looks like a disciple of Jesus.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216939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4000" b="1" dirty="0">
                <a:latin typeface="Arial" panose="020B0604020202020204" pitchFamily="34" charset="0"/>
                <a:cs typeface="Arial" panose="020B0604020202020204" pitchFamily="34" charset="0"/>
              </a:rPr>
              <a:t>The World Loves Spectators</a:t>
            </a:r>
          </a:p>
        </p:txBody>
      </p:sp>
      <p:sp>
        <p:nvSpPr>
          <p:cNvPr id="3" name="Text 1"/>
          <p:cNvSpPr/>
          <p:nvPr/>
        </p:nvSpPr>
        <p:spPr>
          <a:xfrm>
            <a:off x="1408386" y="1316736"/>
            <a:ext cx="8710974" cy="4882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At the World Cup Final:</a:t>
            </a:r>
          </a:p>
          <a:p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22 players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were on the field.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88,966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watched in the stadium.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Nearly 1.5 billion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watched around the world.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The world says: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Consume.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Watch.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Comment.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Critique.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Wait for someone else.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FABF09-2263-8CB0-3846-E1EAFFB6D4E7}"/>
              </a:ext>
            </a:extLst>
          </p:cNvPr>
          <p:cNvSpPr txBox="1"/>
          <p:nvPr/>
        </p:nvSpPr>
        <p:spPr>
          <a:xfrm>
            <a:off x="425680" y="2853562"/>
            <a:ext cx="1155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/>
              <a:t>This same spectator mindset is eating away at the Western Church.</a:t>
            </a:r>
            <a:endParaRPr lang="en-A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306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Jesus’ Way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Obey Me.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disciples.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others to obey.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Kingdom has no spectators.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Spectators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was not the finish line.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united church now asks: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are we united for?”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united under one Lord,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one purpose,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Jesus known and save lives.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Pushes Outward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603357" y="1656430"/>
            <a:ext cx="898056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loving church does not become a closed circle.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loving church builds courage, makes space, protects unity, and then looks outward.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equips and pushes each other outward.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AU" sz="3600" b="1" dirty="0">
                <a:latin typeface="Arial" panose="020B0604020202020204" pitchFamily="34" charset="0"/>
                <a:cs typeface="Arial" panose="020B0604020202020204" pitchFamily="34" charset="0"/>
              </a:rPr>
              <a:t>Who are you helping take their next step toward Jesus?</a:t>
            </a:r>
          </a:p>
        </p:txBody>
      </p:sp>
      <p:sp>
        <p:nvSpPr>
          <p:cNvPr id="3" name="Text 1"/>
          <p:cNvSpPr/>
          <p:nvPr/>
        </p:nvSpPr>
        <p:spPr>
          <a:xfrm>
            <a:off x="1198173" y="1645920"/>
            <a:ext cx="9816663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 child?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 neighbour?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 seeker?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 new believer?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 weary Christian?</a:t>
            </a:r>
            <a:b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Someone who has simply stopped moving forward?</a:t>
            </a:r>
          </a:p>
          <a:p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Disciple-making starts with noticing one person.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279997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Their Next Step?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57051" y="1198179"/>
            <a:ext cx="11119944" cy="4950373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Not everyone needs the </a:t>
            </a: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next step. Maybe it is to:</a:t>
            </a:r>
          </a:p>
          <a:p>
            <a:endParaRPr lang="en-A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Read Scripture and obey what they discover.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Begin praying.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Repent, or forgive someone.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Reconnect with the church family.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Be baptised.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Begin serving.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Tell their story of what Jesus has done for them. </a:t>
            </a:r>
          </a:p>
          <a:p>
            <a:pPr lvl="0"/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Talk to someone else about Jesus and his gift. </a:t>
            </a:r>
          </a:p>
          <a:p>
            <a:endParaRPr lang="en-A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You don't have to take them ten steps.</a:t>
            </a:r>
          </a:p>
          <a:p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Just help them take the next one!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Sending?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sending?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necessarily overseas.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Sending may mean encouraging someone to obey Jesus where they already are.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Home. Work. School. Neighbours. Family.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message lands the same way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ready to GROW and live life fully.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no spectators in the Kingdom.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Gospel Reference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Application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Accountability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action • One person • One follow-up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message slides: reboot.meetgodathome.com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Sending Can Be Simple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think you can talk to them.”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“Can I pray for you before you go?”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“Tell me how it went.”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“Who else needs to hear this?”</a:t>
            </a:r>
            <a:endParaRPr lang="en-US" sz="3200" dirty="0"/>
          </a:p>
          <a:p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love spurring someone on.</a:t>
            </a:r>
            <a:endParaRPr lang="en-US" sz="3200" b="1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Does Not Start on a Stage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starts at: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kitchen table.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hospital bed.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school gate.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 lunchroom.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phone call.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quiet conversation.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Ordinary disciples obey Jesus in ordinary places with ordinary people using everyday language.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the Two Ditches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Side — ❌ Pushy Pressure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Guilt trips.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Manipulation.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Religious bullying.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Forcing people before they are ready.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not biblical spurring.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the Two Ditches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Side — ❌ Comfortable Silence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challenge.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send.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ask.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Never tell.</a:t>
            </a:r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expect obedience.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not biblical love.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 of the Road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Biblical Spurring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with love.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Courage with gentleness.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 with support.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Equip with Modeling.</a:t>
            </a:r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Obedience with grace.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with prayer.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“Let’s take the next step together.”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Kills Mission?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Comfort.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Fear.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Consumerism.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expectations.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 for professionals.</a:t>
            </a:r>
            <a:endParaRPr lang="en-US" sz="3200" dirty="0"/>
          </a:p>
          <a:p>
            <a:r>
              <a:rPr lang="en-US" sz="3200" b="1" i="1" u="sng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Forgetting people are lost and dying.</a:t>
            </a:r>
            <a:endParaRPr lang="en-US" sz="3200" b="1" i="1" u="sng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Protects Mission?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734205" y="1645920"/>
            <a:ext cx="873199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Prayer.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obedience.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Encouragement.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Accountability.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by example.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Courageous </a:t>
            </a:r>
            <a:r>
              <a:rPr lang="en-US" sz="3200" b="1" i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everyday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conversations.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church that expects disciples to obey Jesus.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Examples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 you could: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 with someone.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Invite someone to read Scripture.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 someone to serve.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someone share their testimony.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someone to care for a neighbour.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someone what God is asking them to obey.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needs your encouragement?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needs your </a:t>
            </a:r>
            <a:r>
              <a:rPr lang="en-US" sz="3200" b="1" i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gentle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push?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needs you to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“Let’s go.”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is stopping you?”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help you take the next step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 Questions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I mostly a spectator or a disciple?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 helping follow Jesus?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 encouraging toward obedience?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 sending?</a:t>
            </a:r>
          </a:p>
          <a:p>
            <a:endParaRPr lang="en-US" sz="3200" dirty="0"/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Am I going out?</a:t>
            </a:r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next step is God asking me to take?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Turned the Corner &amp; on the Straight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10000"/>
          </a:bodyPr>
          <a:lstStyle/>
          <a:p>
            <a:r>
              <a:rPr lang="en-US" sz="3200" dirty="0"/>
              <a:t>We already were doing </a:t>
            </a:r>
            <a:r>
              <a:rPr lang="en-US" sz="3200" b="1" dirty="0"/>
              <a:t>Fellowship</a:t>
            </a:r>
            <a:r>
              <a:rPr lang="en-US" sz="3200" dirty="0"/>
              <a:t> then…</a:t>
            </a:r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weeded and turned over the soil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Stopping destructive habits: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 speech • unnecessary burdens • bitterness • gossip • pride</a:t>
            </a:r>
            <a:endParaRPr lang="en-US" sz="3200" dirty="0"/>
          </a:p>
          <a:p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we started to grow something beautiful:</a:t>
            </a:r>
            <a:endParaRPr lang="en-US" sz="3200" b="1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encouragement • hospitality • unity</a:t>
            </a:r>
            <a:endParaRPr lang="en-US" sz="3200" dirty="0"/>
          </a:p>
          <a:p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love pushes outward.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45931" y="1645920"/>
            <a:ext cx="10541876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Love pushes each other outward.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helps people take the next step with	Jesus.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Faith is contagious when obeyed.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To Action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person take 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step this week.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with them.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them.</a:t>
            </a:r>
            <a:endParaRPr lang="en-US" sz="3200" dirty="0">
              <a:solidFill>
                <a:srgbClr val="111111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Tell them the good news.</a:t>
            </a:r>
          </a:p>
          <a:p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up.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/>
          </a:p>
          <a:p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person. One step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Loving Accountability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836679" y="1645920"/>
            <a:ext cx="8516003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going to share this message with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</a:t>
            </a:r>
            <a:r>
              <a:rPr lang="en-US" sz="3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NOT </a:t>
            </a:r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today?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ask if you did it?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helping take the next step?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sending?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disciple of Jesus: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life.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wisely.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Forgives (and restores where possible).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directly to the person.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courage.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Makes space.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Fights for unity.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Spurs others on.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Word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sent 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go and help someone else take the next step.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spurs people on.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Prayer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teach us to love each other like You loved us.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stop being spectators.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spur one another toward love and good works.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make Jesus known.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reboot.meetgodathome.com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Prayer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35421" y="1645920"/>
            <a:ext cx="9183939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us on a journey...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our hearts.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us from being offended and start listening.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grow.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stop being spectators.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become people who help others take the next step.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get comfortable with being uncomfortable.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life — not burning the church down.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wisely — burdens and loads.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Forgives (and restores where possible).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direct — talk to them, not about them.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low — takes the towel - Serve.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courage in others.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Makes space for people — hospitality.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Fights for unity.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Time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103586" y="1645920"/>
            <a:ext cx="901577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Love fights for unity.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values people above preferences.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Jesus made us one.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Now let’s live like it.</a:t>
            </a:r>
          </a:p>
          <a:p>
            <a:endParaRPr lang="en-US" sz="3200" dirty="0"/>
          </a:p>
          <a:p>
            <a:r>
              <a:rPr lang="en-US" sz="3200" dirty="0"/>
              <a:t>Share and Encourage each other!</a:t>
            </a:r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did you tell about the message?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helped you do the challenge?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did you choose people above preference?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Ice Breaker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helped you take a step you were afraid to take?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parent?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coach?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teacher?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friend?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Christian brother or sister?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did they say or do?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3211</Words>
  <Application>Microsoft Office PowerPoint</Application>
  <PresentationFormat>Widescreen</PresentationFormat>
  <Paragraphs>677</Paragraphs>
  <Slides>55</Slides>
  <Notes>52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12</cp:revision>
  <dcterms:created xsi:type="dcterms:W3CDTF">2026-08-04T01:54:12Z</dcterms:created>
  <dcterms:modified xsi:type="dcterms:W3CDTF">2026-08-07T04:10:03Z</dcterms:modified>
</cp:coreProperties>
</file>