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7" r:id="rId2"/>
    <p:sldId id="258" r:id="rId3"/>
    <p:sldId id="264" r:id="rId4"/>
    <p:sldId id="259" r:id="rId5"/>
    <p:sldId id="263" r:id="rId6"/>
    <p:sldId id="260" r:id="rId7"/>
    <p:sldId id="261" r:id="rId8"/>
    <p:sldId id="266" r:id="rId9"/>
    <p:sldId id="304" r:id="rId10"/>
    <p:sldId id="306" r:id="rId11"/>
    <p:sldId id="307" r:id="rId12"/>
    <p:sldId id="308" r:id="rId13"/>
    <p:sldId id="309" r:id="rId14"/>
    <p:sldId id="310" r:id="rId15"/>
    <p:sldId id="311" r:id="rId16"/>
    <p:sldId id="312" r:id="rId17"/>
    <p:sldId id="313" r:id="rId18"/>
    <p:sldId id="314" r:id="rId19"/>
    <p:sldId id="321" r:id="rId20"/>
    <p:sldId id="316" r:id="rId21"/>
    <p:sldId id="265" r:id="rId22"/>
    <p:sldId id="322" r:id="rId23"/>
    <p:sldId id="305" r:id="rId24"/>
    <p:sldId id="271" r:id="rId25"/>
    <p:sldId id="267" r:id="rId26"/>
    <p:sldId id="268" r:id="rId27"/>
    <p:sldId id="269" r:id="rId28"/>
    <p:sldId id="270" r:id="rId29"/>
    <p:sldId id="272" r:id="rId30"/>
    <p:sldId id="273" r:id="rId31"/>
    <p:sldId id="274" r:id="rId32"/>
    <p:sldId id="275" r:id="rId33"/>
    <p:sldId id="276" r:id="rId34"/>
    <p:sldId id="277" r:id="rId35"/>
    <p:sldId id="278" r:id="rId36"/>
    <p:sldId id="280" r:id="rId37"/>
    <p:sldId id="281" r:id="rId38"/>
    <p:sldId id="282" r:id="rId39"/>
    <p:sldId id="283" r:id="rId40"/>
    <p:sldId id="284" r:id="rId41"/>
    <p:sldId id="285" r:id="rId42"/>
    <p:sldId id="286" r:id="rId43"/>
    <p:sldId id="287" r:id="rId44"/>
    <p:sldId id="288" r:id="rId45"/>
    <p:sldId id="289" r:id="rId46"/>
    <p:sldId id="279" r:id="rId47"/>
    <p:sldId id="323" r:id="rId48"/>
    <p:sldId id="290" r:id="rId49"/>
    <p:sldId id="291" r:id="rId50"/>
    <p:sldId id="292" r:id="rId51"/>
    <p:sldId id="293" r:id="rId52"/>
    <p:sldId id="294" r:id="rId53"/>
    <p:sldId id="295" r:id="rId54"/>
    <p:sldId id="296" r:id="rId55"/>
    <p:sldId id="297" r:id="rId56"/>
    <p:sldId id="298" r:id="rId57"/>
    <p:sldId id="299" r:id="rId58"/>
    <p:sldId id="300" r:id="rId59"/>
    <p:sldId id="301" r:id="rId60"/>
    <p:sldId id="302" r:id="rId61"/>
    <p:sldId id="303"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105" d="100"/>
          <a:sy n="105" d="100"/>
        </p:scale>
        <p:origin x="270"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AB979E-B263-4021-8506-AABAEDE5F476}" type="datetimeFigureOut">
              <a:rPr lang="en-AU" smtClean="0"/>
              <a:t>31/10/2026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30EC7E-D715-4724-B40D-92DC95F25F1D}" type="slidenum">
              <a:rPr lang="en-AU" smtClean="0"/>
              <a:t>‹#›</a:t>
            </a:fld>
            <a:endParaRPr lang="en-AU"/>
          </a:p>
        </p:txBody>
      </p:sp>
    </p:spTree>
    <p:extLst>
      <p:ext uri="{BB962C8B-B14F-4D97-AF65-F5344CB8AC3E}">
        <p14:creationId xmlns:p14="http://schemas.microsoft.com/office/powerpoint/2010/main" val="2013283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Opening: connect to the last message, Count the Cost. Today we ask what keeps disciples spiritually alive after surrender. Read John 15:1–17 with the congregation, not merely isolated verses.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Repeat the governing question: What does it actually LOOK like to follow Jesus? The whole series follows the movement of Mark 1:17; Jesus calls, changes, and sends.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Recurring strategy: hear what Jesus said; act on it; pass it to someone else; let a scuba buddy ask next week. No policing, just loving encouragement.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Quick memory-map review. #2 was a safeguarding interruption but remains a positive disciple habit. Recall foundational rock and structural walls/frame. Do not dwell on earlier sermons; this is a brief recap.</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Briefly elicit safe, voluntary reports. Celebrate obedience and honest learning; no need to expose confidential matters. Ask how the previous one-person/one-action plan went.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Show the house motif as a MEMORY AID, not as exegesis of John 15. Foundations = hear and obey; frame = surrender; roof = ongoing life lived with Jesus. Transition clearly: Jesus Himself chooses a more powerful picture, the vine and branches.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Vision cast 60–120 sec across slides 5–6: the house is a memory aid. Jesus says branches must remain in the vine. Daily relationship, not spiritual DIY.</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Read the entire passage aloud, preferably from the congregation’s usual Bible translation. These summary panels are navigation aids, not a substitute for the text. John 15 falls within Jesus’ farewell discourse (John 13–17).</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not a productivity sermon. The centre is Jesus. Fruit is a result of ongoing dependence, not an achievement produced independently of Him.</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Briefly revisit. Jesus calls the Twelve to be with Him and to be sent to preach. Do not turn the historical Twelve into every modern disciple’s identical job description; draw the legitimate priority: mission proceeds from communion.</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the image, Jesus is the true vine, His Father the gardener/vinedresser, and His followers branches. Fruit comes as dependent branches remain in the living vine.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Point to editable sketch: trunk/vine supplies life; branches do not manufacture their own. Branches have a real connection; the fruit is evidence, not the source. Avoid equating fruit only with conversion counts.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 stark statement about spiritual fruitfulness in Christ, not a claim that non-Christians are unable to do any good action in ordinary human terms. Beware spiritual self-sufficiency.</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remain/abide as continuing in relationship with Jesus, anchored to His words, love and commands. Do not define it merely as a feeling or a fixed devotional schedule.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John 15:2 speaks of pruning fruitful branches; verse 3 speaks of being clean through Jesus’ word. The word play can be noted orally. Important pastoral distinction: never use pruning as a simplistic explanation excusing abuse or misconduct.</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Stay close to the context. Hearing Scripture is relational: let Jesus’ teaching correct, guide, comfort and shape you. John 15:3 also ties cleansing to His word. The quotation is the beginning of verse 7.</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Keep it just in time and just enough. This is not an academic reading marathon. Read, speak to Jesus, obey one clear thing.</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John 15:7 has a condition: remain in Jesus and His words remain in us. Do not preach “ask whatever” as unlimited blank cheque. Prayer is bold and shaped by Jesus’ words and mission.</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Clarify grace and obedience. Jesus Himself connects remaining in His love with keeping His commands. Do not imply obedience earns the cross or self-produces salvation.</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 not omit joy while addressing pruning, obedience and hard conversations. Jesus explicitly states joy as part of the purpose. Quote loosely aligned to widespread translations; congregation reads their preferred Bible.</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Point out repetition: 15:12 and 15:17. Love is not optional fruit. It is central to abiding. Transition to the short, non-targeted pastoral application on the effects of speech in the church.</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without identifying people or implying you have adjudicated a dispute. Everyone examines their own speech. James compares the tongue to a fire; Paul commands words that build up according to need. Do not label legitimate safeguarding disclosures “gossip”.</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in light: God is light; do not claim fellowship while practising darkness; confession is honest and meets God’s faithful forgiveness and cleansing. Walking in light does not mean publicising private matters or silencing those harmed. Serious concerns must reach suitable leaders or safeguarding processes. No coded allusions to people in congregation.</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ACCEPTED USER HEART DIAGRAM (not a provisional design). As you teach, show the large heart as our inner person; Jesus' prior love is the small central heart (John 15:9). Bible: His Word abiding in us (15:7). Two arrows: asking in prayer and responding as the Word shapes our desires (15:7). Outward arrow: willing obedience (15:10). Sun: honest walking in God's light, including confession and cleansing (1 John 1:5–9). These express relationship with Christ, not a checklist to earn His love. Speaker plans to add scripture citations themselves to the accepted diagram.</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Avoid narrowing fruit to numerical conversions. John 15 itself emphasises love, obedience, mission and lasting fruit. Galatians 5 gives a complementary Spirit-fruit picture; connect carefully rather than imposing every cross-reference into John.</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Father receives glory from fruit-bearing disciples. Do not frame fruitfulness as ministerial scoreboard, human status or comparison.</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the established DMM emphasis with theological order: not simply being busy or multiplying tasks. Fruit and mission spring from abiding in Jesus. John 15:16 speaks of appointment to bear lasting fruit.</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with humility: Christian traditions differ on verse 6 and perseverance. Keep the common point: self-sufficient disconnection from Jesus is spiritually dangerous; Jesus calls us to remain. Avoid declaring the salvation status of identifiable people.</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gentle but serious self-diagnostic. These are potential substitutes for abiding, not proof that every active Christian is spiritually empty.</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Create a moment for silence rather than accusing a section of congregation. All four questions apply to everyone including the preacher.</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Keep Gospel explicit: Christ crucified, risen, Lord. John 15:13 anticipates His death; 1 Corinthians 15 supplies the resurrection reference. It is Jesus’ work that makes relationship possible. Invite faith and repentance without implying performance buys a place in the vine.</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Jesus defines the pattern of love by laying down His life for His friends. Verse 13 reaches its fullest display at the cross. Truthfulness is not opposed to love.</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everyday habits: read a manageable portion, pray in response, obey one clear thing, show real love. This is an example rhythm, not a legalistic minimum or scorecard.</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Ten minutes is an accessible example, not a biblical rule. If the user would prefer more DMM habits, replace with their established training language; avoid jargon from the pulpit.</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Pause here for each person to identify a real action, a real person, and a real check-in. Invite private writing if useful; avoid forcing public naming.</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preferred “scuba buddy” metaphor: no disciple should have to swim alone. A buddy checks, encourages and helps, without gossip or policing.</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Make a memorable summary of connected life with Jesus: Word/prayer, obedience/love, light/confession, fruit/mission. These intertwine; they are not separate stages.</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Re-state, pause. “When Jesus is clear, disciples move.” Jesus does not merely invite us to build a good-looking frame. He gives us life. The roof memory-map today means remain with Him.</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Closing prayer prompts, not a compulsory script. Include Jesus’ work of grace and fellowship restored. Conclude with one-person/one-action/scuba-buddy commitment.</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ONLY. Jesus addresses disciples before arrest and crucifixion. His language about remaining is covenantal and relational, not a standalone self-help principle.</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ONLY. Greek verb menō (μένω), commonly translated remain/abide. No claim the English words always mean identical things everywhere; explain by immediate context.</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ONLY. Do not equate all reports of mistreatment with gossip. A sermon cannot substitute for impartial fact-finding, safe complaint processes or mandatory reporting. Avoid assuming disputed motives or assigning fault to a gender.</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ONLY. 1 John 1:5–10 continues into 2:1–2: do not sin; if anyone sins, Jesus Christ the Righteous is advocate. Do not imply confession alone repairs every human consequence.</a:t>
            </a: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ONLY. Distinguish Father’s work, the metaphor of the vine, and real-world misconduct. Do not turn pruning into a simplistic theology that minimizes harm.</a:t>
            </a: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ONLY. John 15 is not only about measurable mission results; use the other passages to widen but not flatten John’s distinct emphasis.</a:t>
            </a:r>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ONLY. 35 teaching units (46 visible PowerPoint slides, with 12 progressive John 15 scripture frames counted as one) and 13 hidden slides. If time runs short, shorten repeated illustrations, not John 15, Mark 3 or 1 John 1. Slide 38 contains the user's accepted, simple heart diagram; do not redesign without request.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60E80-97D1-237E-534C-1E36346A8A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4C3C7DD-5499-BEBA-753A-CA796E49C4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ED707A6D-20DA-B802-4BAA-E116E8C033E3}"/>
              </a:ext>
            </a:extLst>
          </p:cNvPr>
          <p:cNvSpPr>
            <a:spLocks noGrp="1"/>
          </p:cNvSpPr>
          <p:nvPr>
            <p:ph type="dt" sz="half" idx="10"/>
          </p:nvPr>
        </p:nvSpPr>
        <p:spPr/>
        <p:txBody>
          <a:bodyPr/>
          <a:lstStyle/>
          <a:p>
            <a:fld id="{F30B7FF5-D998-41B7-B44D-6FE2E0F15C3D}" type="datetimeFigureOut">
              <a:rPr lang="en-AU" smtClean="0"/>
              <a:t>31/10/2026</a:t>
            </a:fld>
            <a:endParaRPr lang="en-AU"/>
          </a:p>
        </p:txBody>
      </p:sp>
      <p:sp>
        <p:nvSpPr>
          <p:cNvPr id="5" name="Footer Placeholder 4">
            <a:extLst>
              <a:ext uri="{FF2B5EF4-FFF2-40B4-BE49-F238E27FC236}">
                <a16:creationId xmlns:a16="http://schemas.microsoft.com/office/drawing/2014/main" id="{FE676C7C-06BC-C8E7-68FD-C830F671C4F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06F3673-3BA9-89A6-ED4F-0823161ACD50}"/>
              </a:ext>
            </a:extLst>
          </p:cNvPr>
          <p:cNvSpPr>
            <a:spLocks noGrp="1"/>
          </p:cNvSpPr>
          <p:nvPr>
            <p:ph type="sldNum" sz="quarter" idx="12"/>
          </p:nvPr>
        </p:nvSpPr>
        <p:spPr/>
        <p:txBody>
          <a:bodyPr/>
          <a:lstStyle/>
          <a:p>
            <a:fld id="{4513AF4B-99F7-45A7-B7A0-D89D8C9FCA24}" type="slidenum">
              <a:rPr lang="en-AU" smtClean="0"/>
              <a:t>‹#›</a:t>
            </a:fld>
            <a:endParaRPr lang="en-AU"/>
          </a:p>
        </p:txBody>
      </p:sp>
    </p:spTree>
    <p:extLst>
      <p:ext uri="{BB962C8B-B14F-4D97-AF65-F5344CB8AC3E}">
        <p14:creationId xmlns:p14="http://schemas.microsoft.com/office/powerpoint/2010/main" val="3635665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925E2-17E7-D682-9810-7103669F29A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CA391DC-E25C-ED83-03F9-F3188BA6F3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FDE8F3A-709E-2B25-2747-7AF81C10B112}"/>
              </a:ext>
            </a:extLst>
          </p:cNvPr>
          <p:cNvSpPr>
            <a:spLocks noGrp="1"/>
          </p:cNvSpPr>
          <p:nvPr>
            <p:ph type="dt" sz="half" idx="10"/>
          </p:nvPr>
        </p:nvSpPr>
        <p:spPr/>
        <p:txBody>
          <a:bodyPr/>
          <a:lstStyle/>
          <a:p>
            <a:fld id="{F30B7FF5-D998-41B7-B44D-6FE2E0F15C3D}" type="datetimeFigureOut">
              <a:rPr lang="en-AU" smtClean="0"/>
              <a:t>31/10/2026</a:t>
            </a:fld>
            <a:endParaRPr lang="en-AU"/>
          </a:p>
        </p:txBody>
      </p:sp>
      <p:sp>
        <p:nvSpPr>
          <p:cNvPr id="5" name="Footer Placeholder 4">
            <a:extLst>
              <a:ext uri="{FF2B5EF4-FFF2-40B4-BE49-F238E27FC236}">
                <a16:creationId xmlns:a16="http://schemas.microsoft.com/office/drawing/2014/main" id="{274B1408-88A2-666B-0AA6-17932B39A7D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D869A6F-516B-0E30-7823-C05EF967D1D9}"/>
              </a:ext>
            </a:extLst>
          </p:cNvPr>
          <p:cNvSpPr>
            <a:spLocks noGrp="1"/>
          </p:cNvSpPr>
          <p:nvPr>
            <p:ph type="sldNum" sz="quarter" idx="12"/>
          </p:nvPr>
        </p:nvSpPr>
        <p:spPr/>
        <p:txBody>
          <a:bodyPr/>
          <a:lstStyle/>
          <a:p>
            <a:fld id="{4513AF4B-99F7-45A7-B7A0-D89D8C9FCA24}" type="slidenum">
              <a:rPr lang="en-AU" smtClean="0"/>
              <a:t>‹#›</a:t>
            </a:fld>
            <a:endParaRPr lang="en-AU"/>
          </a:p>
        </p:txBody>
      </p:sp>
    </p:spTree>
    <p:extLst>
      <p:ext uri="{BB962C8B-B14F-4D97-AF65-F5344CB8AC3E}">
        <p14:creationId xmlns:p14="http://schemas.microsoft.com/office/powerpoint/2010/main" val="787153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2896B-B745-305A-B6B0-415FAA0A5E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684E4152-C56A-24C4-BAB2-F053177188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57CEC8-1C84-3A25-9567-257944EECB0B}"/>
              </a:ext>
            </a:extLst>
          </p:cNvPr>
          <p:cNvSpPr>
            <a:spLocks noGrp="1"/>
          </p:cNvSpPr>
          <p:nvPr>
            <p:ph type="dt" sz="half" idx="10"/>
          </p:nvPr>
        </p:nvSpPr>
        <p:spPr/>
        <p:txBody>
          <a:bodyPr/>
          <a:lstStyle/>
          <a:p>
            <a:fld id="{F30B7FF5-D998-41B7-B44D-6FE2E0F15C3D}" type="datetimeFigureOut">
              <a:rPr lang="en-AU" smtClean="0"/>
              <a:t>31/10/2026</a:t>
            </a:fld>
            <a:endParaRPr lang="en-AU"/>
          </a:p>
        </p:txBody>
      </p:sp>
      <p:sp>
        <p:nvSpPr>
          <p:cNvPr id="5" name="Footer Placeholder 4">
            <a:extLst>
              <a:ext uri="{FF2B5EF4-FFF2-40B4-BE49-F238E27FC236}">
                <a16:creationId xmlns:a16="http://schemas.microsoft.com/office/drawing/2014/main" id="{5698F6FF-76CE-9D94-FDF1-011287851AB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1B1C3A8-991E-3021-2459-2859ED6EE280}"/>
              </a:ext>
            </a:extLst>
          </p:cNvPr>
          <p:cNvSpPr>
            <a:spLocks noGrp="1"/>
          </p:cNvSpPr>
          <p:nvPr>
            <p:ph type="sldNum" sz="quarter" idx="12"/>
          </p:nvPr>
        </p:nvSpPr>
        <p:spPr/>
        <p:txBody>
          <a:bodyPr/>
          <a:lstStyle/>
          <a:p>
            <a:fld id="{4513AF4B-99F7-45A7-B7A0-D89D8C9FCA24}" type="slidenum">
              <a:rPr lang="en-AU" smtClean="0"/>
              <a:t>‹#›</a:t>
            </a:fld>
            <a:endParaRPr lang="en-AU"/>
          </a:p>
        </p:txBody>
      </p:sp>
    </p:spTree>
    <p:extLst>
      <p:ext uri="{BB962C8B-B14F-4D97-AF65-F5344CB8AC3E}">
        <p14:creationId xmlns:p14="http://schemas.microsoft.com/office/powerpoint/2010/main" val="3107816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B1156-AED1-DF80-0A95-6FE18CAE5A0A}"/>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12A6565-3900-F745-A9CE-BD7419D926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CBA9B5A9-43ED-5CF5-BA18-1EA7429CFA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F0C0866-8C47-E63E-4779-4DE359BEF2BB}"/>
              </a:ext>
            </a:extLst>
          </p:cNvPr>
          <p:cNvSpPr>
            <a:spLocks noGrp="1"/>
          </p:cNvSpPr>
          <p:nvPr>
            <p:ph type="dt" sz="half" idx="10"/>
          </p:nvPr>
        </p:nvSpPr>
        <p:spPr/>
        <p:txBody>
          <a:bodyPr/>
          <a:lstStyle/>
          <a:p>
            <a:fld id="{F30B7FF5-D998-41B7-B44D-6FE2E0F15C3D}" type="datetimeFigureOut">
              <a:rPr lang="en-AU" smtClean="0"/>
              <a:t>31/10/2026</a:t>
            </a:fld>
            <a:endParaRPr lang="en-AU"/>
          </a:p>
        </p:txBody>
      </p:sp>
      <p:sp>
        <p:nvSpPr>
          <p:cNvPr id="6" name="Footer Placeholder 5">
            <a:extLst>
              <a:ext uri="{FF2B5EF4-FFF2-40B4-BE49-F238E27FC236}">
                <a16:creationId xmlns:a16="http://schemas.microsoft.com/office/drawing/2014/main" id="{6D9A214E-EE4F-2F78-9F46-36070BCEC49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A1E05D9-E735-7172-61E3-3EE08565B0F6}"/>
              </a:ext>
            </a:extLst>
          </p:cNvPr>
          <p:cNvSpPr>
            <a:spLocks noGrp="1"/>
          </p:cNvSpPr>
          <p:nvPr>
            <p:ph type="sldNum" sz="quarter" idx="12"/>
          </p:nvPr>
        </p:nvSpPr>
        <p:spPr/>
        <p:txBody>
          <a:bodyPr/>
          <a:lstStyle/>
          <a:p>
            <a:fld id="{4513AF4B-99F7-45A7-B7A0-D89D8C9FCA24}" type="slidenum">
              <a:rPr lang="en-AU" smtClean="0"/>
              <a:t>‹#›</a:t>
            </a:fld>
            <a:endParaRPr lang="en-AU"/>
          </a:p>
        </p:txBody>
      </p:sp>
    </p:spTree>
    <p:extLst>
      <p:ext uri="{BB962C8B-B14F-4D97-AF65-F5344CB8AC3E}">
        <p14:creationId xmlns:p14="http://schemas.microsoft.com/office/powerpoint/2010/main" val="1725034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A6853-A9C8-4DFD-CEA0-F5820B0658A9}"/>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95DB98B-9858-DFE6-4EE3-B0762717A3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2D937B-3046-E72F-7ACD-82A6EB6C5D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4657D696-2E9E-296D-38DA-4E7C1C53F8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F38C70-5772-386B-E3D0-AB815765EB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1F39B29E-162A-32E2-19BB-E9863CF7B93A}"/>
              </a:ext>
            </a:extLst>
          </p:cNvPr>
          <p:cNvSpPr>
            <a:spLocks noGrp="1"/>
          </p:cNvSpPr>
          <p:nvPr>
            <p:ph type="dt" sz="half" idx="10"/>
          </p:nvPr>
        </p:nvSpPr>
        <p:spPr/>
        <p:txBody>
          <a:bodyPr/>
          <a:lstStyle/>
          <a:p>
            <a:fld id="{F30B7FF5-D998-41B7-B44D-6FE2E0F15C3D}" type="datetimeFigureOut">
              <a:rPr lang="en-AU" smtClean="0"/>
              <a:t>31/10/2026</a:t>
            </a:fld>
            <a:endParaRPr lang="en-AU"/>
          </a:p>
        </p:txBody>
      </p:sp>
      <p:sp>
        <p:nvSpPr>
          <p:cNvPr id="8" name="Footer Placeholder 7">
            <a:extLst>
              <a:ext uri="{FF2B5EF4-FFF2-40B4-BE49-F238E27FC236}">
                <a16:creationId xmlns:a16="http://schemas.microsoft.com/office/drawing/2014/main" id="{93709FD2-A650-084C-6309-C972182579A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5423B9D7-726E-5250-FBB4-2154EDF99F14}"/>
              </a:ext>
            </a:extLst>
          </p:cNvPr>
          <p:cNvSpPr>
            <a:spLocks noGrp="1"/>
          </p:cNvSpPr>
          <p:nvPr>
            <p:ph type="sldNum" sz="quarter" idx="12"/>
          </p:nvPr>
        </p:nvSpPr>
        <p:spPr/>
        <p:txBody>
          <a:bodyPr/>
          <a:lstStyle/>
          <a:p>
            <a:fld id="{4513AF4B-99F7-45A7-B7A0-D89D8C9FCA24}" type="slidenum">
              <a:rPr lang="en-AU" smtClean="0"/>
              <a:t>‹#›</a:t>
            </a:fld>
            <a:endParaRPr lang="en-AU"/>
          </a:p>
        </p:txBody>
      </p:sp>
    </p:spTree>
    <p:extLst>
      <p:ext uri="{BB962C8B-B14F-4D97-AF65-F5344CB8AC3E}">
        <p14:creationId xmlns:p14="http://schemas.microsoft.com/office/powerpoint/2010/main" val="708347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2B295-CB4B-D3E7-2FCA-C19935BDDE3E}"/>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FFC93EF5-C3FA-E553-4AF9-FFCEC7693C96}"/>
              </a:ext>
            </a:extLst>
          </p:cNvPr>
          <p:cNvSpPr>
            <a:spLocks noGrp="1"/>
          </p:cNvSpPr>
          <p:nvPr>
            <p:ph type="dt" sz="half" idx="10"/>
          </p:nvPr>
        </p:nvSpPr>
        <p:spPr/>
        <p:txBody>
          <a:bodyPr/>
          <a:lstStyle/>
          <a:p>
            <a:fld id="{F30B7FF5-D998-41B7-B44D-6FE2E0F15C3D}" type="datetimeFigureOut">
              <a:rPr lang="en-AU" smtClean="0"/>
              <a:t>31/10/2026</a:t>
            </a:fld>
            <a:endParaRPr lang="en-AU"/>
          </a:p>
        </p:txBody>
      </p:sp>
      <p:sp>
        <p:nvSpPr>
          <p:cNvPr id="4" name="Footer Placeholder 3">
            <a:extLst>
              <a:ext uri="{FF2B5EF4-FFF2-40B4-BE49-F238E27FC236}">
                <a16:creationId xmlns:a16="http://schemas.microsoft.com/office/drawing/2014/main" id="{487BB9E6-24B1-602D-DCE9-C64ADF699982}"/>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F6FA03A1-5290-1E14-4589-9C3517923CF2}"/>
              </a:ext>
            </a:extLst>
          </p:cNvPr>
          <p:cNvSpPr>
            <a:spLocks noGrp="1"/>
          </p:cNvSpPr>
          <p:nvPr>
            <p:ph type="sldNum" sz="quarter" idx="12"/>
          </p:nvPr>
        </p:nvSpPr>
        <p:spPr/>
        <p:txBody>
          <a:bodyPr/>
          <a:lstStyle/>
          <a:p>
            <a:fld id="{4513AF4B-99F7-45A7-B7A0-D89D8C9FCA24}" type="slidenum">
              <a:rPr lang="en-AU" smtClean="0"/>
              <a:t>‹#›</a:t>
            </a:fld>
            <a:endParaRPr lang="en-AU"/>
          </a:p>
        </p:txBody>
      </p:sp>
    </p:spTree>
    <p:extLst>
      <p:ext uri="{BB962C8B-B14F-4D97-AF65-F5344CB8AC3E}">
        <p14:creationId xmlns:p14="http://schemas.microsoft.com/office/powerpoint/2010/main" val="3463736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B242E0-BE22-FE66-0DCC-3DBFF72ED8CD}"/>
              </a:ext>
            </a:extLst>
          </p:cNvPr>
          <p:cNvSpPr>
            <a:spLocks noGrp="1"/>
          </p:cNvSpPr>
          <p:nvPr>
            <p:ph type="dt" sz="half" idx="10"/>
          </p:nvPr>
        </p:nvSpPr>
        <p:spPr/>
        <p:txBody>
          <a:bodyPr/>
          <a:lstStyle/>
          <a:p>
            <a:fld id="{F30B7FF5-D998-41B7-B44D-6FE2E0F15C3D}" type="datetimeFigureOut">
              <a:rPr lang="en-AU" smtClean="0"/>
              <a:t>31/10/2026</a:t>
            </a:fld>
            <a:endParaRPr lang="en-AU"/>
          </a:p>
        </p:txBody>
      </p:sp>
      <p:sp>
        <p:nvSpPr>
          <p:cNvPr id="3" name="Footer Placeholder 2">
            <a:extLst>
              <a:ext uri="{FF2B5EF4-FFF2-40B4-BE49-F238E27FC236}">
                <a16:creationId xmlns:a16="http://schemas.microsoft.com/office/drawing/2014/main" id="{04B63E8A-C38F-5602-9B20-9B4A90DA7E02}"/>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49D8FB4D-99D9-80FC-9A9C-D4C72FFAB747}"/>
              </a:ext>
            </a:extLst>
          </p:cNvPr>
          <p:cNvSpPr>
            <a:spLocks noGrp="1"/>
          </p:cNvSpPr>
          <p:nvPr>
            <p:ph type="sldNum" sz="quarter" idx="12"/>
          </p:nvPr>
        </p:nvSpPr>
        <p:spPr/>
        <p:txBody>
          <a:bodyPr/>
          <a:lstStyle/>
          <a:p>
            <a:fld id="{4513AF4B-99F7-45A7-B7A0-D89D8C9FCA24}" type="slidenum">
              <a:rPr lang="en-AU" smtClean="0"/>
              <a:t>‹#›</a:t>
            </a:fld>
            <a:endParaRPr lang="en-AU"/>
          </a:p>
        </p:txBody>
      </p:sp>
    </p:spTree>
    <p:extLst>
      <p:ext uri="{BB962C8B-B14F-4D97-AF65-F5344CB8AC3E}">
        <p14:creationId xmlns:p14="http://schemas.microsoft.com/office/powerpoint/2010/main" val="351091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44D94-8EA3-746F-3C61-1E6A04198B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7DEA5A5B-CEC0-3531-834A-E77AAE42F0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2902EEC1-F0C9-9F17-7FF5-5A12B1CECF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3D19D3-A0AD-95AA-E648-E1C651522A09}"/>
              </a:ext>
            </a:extLst>
          </p:cNvPr>
          <p:cNvSpPr>
            <a:spLocks noGrp="1"/>
          </p:cNvSpPr>
          <p:nvPr>
            <p:ph type="dt" sz="half" idx="10"/>
          </p:nvPr>
        </p:nvSpPr>
        <p:spPr/>
        <p:txBody>
          <a:bodyPr/>
          <a:lstStyle/>
          <a:p>
            <a:fld id="{F30B7FF5-D998-41B7-B44D-6FE2E0F15C3D}" type="datetimeFigureOut">
              <a:rPr lang="en-AU" smtClean="0"/>
              <a:t>31/10/2026</a:t>
            </a:fld>
            <a:endParaRPr lang="en-AU"/>
          </a:p>
        </p:txBody>
      </p:sp>
      <p:sp>
        <p:nvSpPr>
          <p:cNvPr id="6" name="Footer Placeholder 5">
            <a:extLst>
              <a:ext uri="{FF2B5EF4-FFF2-40B4-BE49-F238E27FC236}">
                <a16:creationId xmlns:a16="http://schemas.microsoft.com/office/drawing/2014/main" id="{B09C79C4-16AD-6A03-4FE5-31E4A3A4338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4BB03545-9DCE-6613-27BC-D42B0EE72B1C}"/>
              </a:ext>
            </a:extLst>
          </p:cNvPr>
          <p:cNvSpPr>
            <a:spLocks noGrp="1"/>
          </p:cNvSpPr>
          <p:nvPr>
            <p:ph type="sldNum" sz="quarter" idx="12"/>
          </p:nvPr>
        </p:nvSpPr>
        <p:spPr/>
        <p:txBody>
          <a:bodyPr/>
          <a:lstStyle/>
          <a:p>
            <a:fld id="{4513AF4B-99F7-45A7-B7A0-D89D8C9FCA24}" type="slidenum">
              <a:rPr lang="en-AU" smtClean="0"/>
              <a:t>‹#›</a:t>
            </a:fld>
            <a:endParaRPr lang="en-AU"/>
          </a:p>
        </p:txBody>
      </p:sp>
    </p:spTree>
    <p:extLst>
      <p:ext uri="{BB962C8B-B14F-4D97-AF65-F5344CB8AC3E}">
        <p14:creationId xmlns:p14="http://schemas.microsoft.com/office/powerpoint/2010/main" val="4123826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598EF-A63A-7E7E-32E4-4175B5BC25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6A2D188-DB52-9E25-6C40-176B3ED901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66421EB1-3DA5-FA7A-A1CF-124E514269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F53E95-113A-707A-C17B-7ECFE75684C2}"/>
              </a:ext>
            </a:extLst>
          </p:cNvPr>
          <p:cNvSpPr>
            <a:spLocks noGrp="1"/>
          </p:cNvSpPr>
          <p:nvPr>
            <p:ph type="dt" sz="half" idx="10"/>
          </p:nvPr>
        </p:nvSpPr>
        <p:spPr/>
        <p:txBody>
          <a:bodyPr/>
          <a:lstStyle/>
          <a:p>
            <a:fld id="{F30B7FF5-D998-41B7-B44D-6FE2E0F15C3D}" type="datetimeFigureOut">
              <a:rPr lang="en-AU" smtClean="0"/>
              <a:t>31/10/2026</a:t>
            </a:fld>
            <a:endParaRPr lang="en-AU"/>
          </a:p>
        </p:txBody>
      </p:sp>
      <p:sp>
        <p:nvSpPr>
          <p:cNvPr id="6" name="Footer Placeholder 5">
            <a:extLst>
              <a:ext uri="{FF2B5EF4-FFF2-40B4-BE49-F238E27FC236}">
                <a16:creationId xmlns:a16="http://schemas.microsoft.com/office/drawing/2014/main" id="{BD303A5C-CC0E-59DD-5C8A-D9FD509B980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E21C611-B708-366F-C31A-4479D523F4AA}"/>
              </a:ext>
            </a:extLst>
          </p:cNvPr>
          <p:cNvSpPr>
            <a:spLocks noGrp="1"/>
          </p:cNvSpPr>
          <p:nvPr>
            <p:ph type="sldNum" sz="quarter" idx="12"/>
          </p:nvPr>
        </p:nvSpPr>
        <p:spPr/>
        <p:txBody>
          <a:bodyPr/>
          <a:lstStyle/>
          <a:p>
            <a:fld id="{4513AF4B-99F7-45A7-B7A0-D89D8C9FCA24}" type="slidenum">
              <a:rPr lang="en-AU" smtClean="0"/>
              <a:t>‹#›</a:t>
            </a:fld>
            <a:endParaRPr lang="en-AU"/>
          </a:p>
        </p:txBody>
      </p:sp>
    </p:spTree>
    <p:extLst>
      <p:ext uri="{BB962C8B-B14F-4D97-AF65-F5344CB8AC3E}">
        <p14:creationId xmlns:p14="http://schemas.microsoft.com/office/powerpoint/2010/main" val="1946326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5DBF1-CE65-7DD9-B1A1-218473FD51D9}"/>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7374F7B-5C0E-48D3-0A80-3705BB74C6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7C64F64-293C-94B1-8A0A-6FCD1386F584}"/>
              </a:ext>
            </a:extLst>
          </p:cNvPr>
          <p:cNvSpPr>
            <a:spLocks noGrp="1"/>
          </p:cNvSpPr>
          <p:nvPr>
            <p:ph type="dt" sz="half" idx="10"/>
          </p:nvPr>
        </p:nvSpPr>
        <p:spPr/>
        <p:txBody>
          <a:bodyPr/>
          <a:lstStyle/>
          <a:p>
            <a:fld id="{F30B7FF5-D998-41B7-B44D-6FE2E0F15C3D}" type="datetimeFigureOut">
              <a:rPr lang="en-AU" smtClean="0"/>
              <a:t>31/10/2026</a:t>
            </a:fld>
            <a:endParaRPr lang="en-AU"/>
          </a:p>
        </p:txBody>
      </p:sp>
      <p:sp>
        <p:nvSpPr>
          <p:cNvPr id="5" name="Footer Placeholder 4">
            <a:extLst>
              <a:ext uri="{FF2B5EF4-FFF2-40B4-BE49-F238E27FC236}">
                <a16:creationId xmlns:a16="http://schemas.microsoft.com/office/drawing/2014/main" id="{8A4BDE88-DB70-AAF3-C88C-DAC517E83F7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136E3F9-EBFD-650D-E419-FE5D4D9C78B1}"/>
              </a:ext>
            </a:extLst>
          </p:cNvPr>
          <p:cNvSpPr>
            <a:spLocks noGrp="1"/>
          </p:cNvSpPr>
          <p:nvPr>
            <p:ph type="sldNum" sz="quarter" idx="12"/>
          </p:nvPr>
        </p:nvSpPr>
        <p:spPr/>
        <p:txBody>
          <a:bodyPr/>
          <a:lstStyle/>
          <a:p>
            <a:fld id="{4513AF4B-99F7-45A7-B7A0-D89D8C9FCA24}" type="slidenum">
              <a:rPr lang="en-AU" smtClean="0"/>
              <a:t>‹#›</a:t>
            </a:fld>
            <a:endParaRPr lang="en-AU"/>
          </a:p>
        </p:txBody>
      </p:sp>
    </p:spTree>
    <p:extLst>
      <p:ext uri="{BB962C8B-B14F-4D97-AF65-F5344CB8AC3E}">
        <p14:creationId xmlns:p14="http://schemas.microsoft.com/office/powerpoint/2010/main" val="1927289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C46506-8F21-E806-8B96-F403D3224E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ED23BEE-D3AB-1F20-633A-0F652E02A4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13AD901-1614-1DAC-1C98-886F4AF367E4}"/>
              </a:ext>
            </a:extLst>
          </p:cNvPr>
          <p:cNvSpPr>
            <a:spLocks noGrp="1"/>
          </p:cNvSpPr>
          <p:nvPr>
            <p:ph type="dt" sz="half" idx="10"/>
          </p:nvPr>
        </p:nvSpPr>
        <p:spPr/>
        <p:txBody>
          <a:bodyPr/>
          <a:lstStyle/>
          <a:p>
            <a:fld id="{F30B7FF5-D998-41B7-B44D-6FE2E0F15C3D}" type="datetimeFigureOut">
              <a:rPr lang="en-AU" smtClean="0"/>
              <a:t>31/10/2026</a:t>
            </a:fld>
            <a:endParaRPr lang="en-AU"/>
          </a:p>
        </p:txBody>
      </p:sp>
      <p:sp>
        <p:nvSpPr>
          <p:cNvPr id="5" name="Footer Placeholder 4">
            <a:extLst>
              <a:ext uri="{FF2B5EF4-FFF2-40B4-BE49-F238E27FC236}">
                <a16:creationId xmlns:a16="http://schemas.microsoft.com/office/drawing/2014/main" id="{8D05DE1C-8DA5-D032-E429-EFA16F5C809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EE4C0BE-A7D3-2C4A-9E9B-9FB2363B4F15}"/>
              </a:ext>
            </a:extLst>
          </p:cNvPr>
          <p:cNvSpPr>
            <a:spLocks noGrp="1"/>
          </p:cNvSpPr>
          <p:nvPr>
            <p:ph type="sldNum" sz="quarter" idx="12"/>
          </p:nvPr>
        </p:nvSpPr>
        <p:spPr/>
        <p:txBody>
          <a:bodyPr/>
          <a:lstStyle/>
          <a:p>
            <a:fld id="{4513AF4B-99F7-45A7-B7A0-D89D8C9FCA24}" type="slidenum">
              <a:rPr lang="en-AU" smtClean="0"/>
              <a:t>‹#›</a:t>
            </a:fld>
            <a:endParaRPr lang="en-AU"/>
          </a:p>
        </p:txBody>
      </p:sp>
    </p:spTree>
    <p:extLst>
      <p:ext uri="{BB962C8B-B14F-4D97-AF65-F5344CB8AC3E}">
        <p14:creationId xmlns:p14="http://schemas.microsoft.com/office/powerpoint/2010/main" val="3467248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ADA924-E0D2-F34B-52EA-9FBA3CB440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9A6BC50-C7E0-8CBC-47E2-CC245DC04C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8458E60-73BF-B358-F5AB-2D8A14649D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B7FF5-D998-41B7-B44D-6FE2E0F15C3D}" type="datetimeFigureOut">
              <a:rPr lang="en-AU" smtClean="0"/>
              <a:t>31/10/2026</a:t>
            </a:fld>
            <a:endParaRPr lang="en-AU"/>
          </a:p>
        </p:txBody>
      </p:sp>
      <p:sp>
        <p:nvSpPr>
          <p:cNvPr id="5" name="Footer Placeholder 4">
            <a:extLst>
              <a:ext uri="{FF2B5EF4-FFF2-40B4-BE49-F238E27FC236}">
                <a16:creationId xmlns:a16="http://schemas.microsoft.com/office/drawing/2014/main" id="{15360989-96B5-1CEB-390A-A3F98AD676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A8854E61-85DC-FD18-7B6E-BA9ED0C318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3AF4B-99F7-45A7-B7A0-D89D8C9FCA24}" type="slidenum">
              <a:rPr lang="en-AU" smtClean="0"/>
              <a:t>‹#›</a:t>
            </a:fld>
            <a:endParaRPr lang="en-AU"/>
          </a:p>
        </p:txBody>
      </p:sp>
    </p:spTree>
    <p:extLst>
      <p:ext uri="{BB962C8B-B14F-4D97-AF65-F5344CB8AC3E}">
        <p14:creationId xmlns:p14="http://schemas.microsoft.com/office/powerpoint/2010/main" val="2141349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00072" y="585216"/>
            <a:ext cx="8010144" cy="411480"/>
          </a:xfrm>
          <a:prstGeom prst="rect">
            <a:avLst/>
          </a:prstGeom>
          <a:noFill/>
          <a:ln>
            <a:noFill/>
          </a:ln>
        </p:spPr>
        <p:txBody>
          <a:bodyPr wrap="square" lIns="0" tIns="0" rIns="0" bIns="0" rtlCol="0" anchor="ctr">
            <a:noAutofit/>
          </a:bodyPr>
          <a:lstStyle/>
          <a:p>
            <a:pPr algn="l"/>
            <a:r>
              <a:rPr sz="2800" b="1">
                <a:solidFill>
                  <a:srgbClr val="176673"/>
                </a:solidFill>
                <a:latin typeface="Arial"/>
              </a:rPr>
              <a:t>FOLLOW ME  •  MESSAGE #5</a:t>
            </a:r>
          </a:p>
        </p:txBody>
      </p:sp>
      <p:cxnSp>
        <p:nvCxnSpPr>
          <p:cNvPr id="3" name="Connector 2"/>
          <p:cNvCxnSpPr/>
          <p:nvPr/>
        </p:nvCxnSpPr>
        <p:spPr>
          <a:xfrm>
            <a:off x="2100072" y="1252728"/>
            <a:ext cx="8001000" cy="0"/>
          </a:xfrm>
          <a:prstGeom prst="line">
            <a:avLst/>
          </a:prstGeom>
          <a:ln w="31750">
            <a:solidFill>
              <a:srgbClr val="2A637B"/>
            </a:solidFill>
          </a:ln>
        </p:spPr>
      </p:cxnSp>
      <p:sp>
        <p:nvSpPr>
          <p:cNvPr id="4" name="Rectangle 3"/>
          <p:cNvSpPr/>
          <p:nvPr/>
        </p:nvSpPr>
        <p:spPr>
          <a:xfrm>
            <a:off x="2182368" y="1865376"/>
            <a:ext cx="7799832" cy="868680"/>
          </a:xfrm>
          <a:prstGeom prst="rect">
            <a:avLst/>
          </a:prstGeom>
          <a:noFill/>
          <a:ln>
            <a:noFill/>
          </a:ln>
        </p:spPr>
        <p:txBody>
          <a:bodyPr wrap="square" lIns="0" tIns="0" rIns="0" bIns="0" rtlCol="0" anchor="ctr">
            <a:noAutofit/>
          </a:bodyPr>
          <a:lstStyle/>
          <a:p>
            <a:pPr algn="ctr"/>
            <a:r>
              <a:rPr sz="4400" b="1">
                <a:solidFill>
                  <a:srgbClr val="112D42"/>
                </a:solidFill>
                <a:latin typeface="Arial"/>
              </a:rPr>
              <a:t>ABIDE</a:t>
            </a:r>
          </a:p>
        </p:txBody>
      </p:sp>
      <p:sp>
        <p:nvSpPr>
          <p:cNvPr id="5" name="Rectangle 4"/>
          <p:cNvSpPr/>
          <p:nvPr/>
        </p:nvSpPr>
        <p:spPr>
          <a:xfrm>
            <a:off x="2182368" y="2871216"/>
            <a:ext cx="7799832" cy="749808"/>
          </a:xfrm>
          <a:prstGeom prst="rect">
            <a:avLst/>
          </a:prstGeom>
          <a:noFill/>
          <a:ln>
            <a:noFill/>
          </a:ln>
        </p:spPr>
        <p:txBody>
          <a:bodyPr wrap="square" lIns="0" tIns="0" rIns="0" bIns="0" rtlCol="0" anchor="ctr">
            <a:noAutofit/>
          </a:bodyPr>
          <a:lstStyle/>
          <a:p>
            <a:pPr algn="ctr"/>
            <a:r>
              <a:rPr sz="4000" b="1" dirty="0">
                <a:solidFill>
                  <a:srgbClr val="112D42"/>
                </a:solidFill>
                <a:latin typeface="Arial"/>
              </a:rPr>
              <a:t>WITH JESUS</a:t>
            </a:r>
          </a:p>
        </p:txBody>
      </p:sp>
      <p:sp>
        <p:nvSpPr>
          <p:cNvPr id="6" name="Rectangle 5"/>
          <p:cNvSpPr/>
          <p:nvPr/>
        </p:nvSpPr>
        <p:spPr>
          <a:xfrm>
            <a:off x="2282952" y="4334256"/>
            <a:ext cx="7626096" cy="621792"/>
          </a:xfrm>
          <a:prstGeom prst="rect">
            <a:avLst/>
          </a:prstGeom>
          <a:noFill/>
          <a:ln>
            <a:noFill/>
          </a:ln>
        </p:spPr>
        <p:txBody>
          <a:bodyPr wrap="square" lIns="0" tIns="0" rIns="0" bIns="0" rtlCol="0" anchor="ctr">
            <a:noAutofit/>
          </a:bodyPr>
          <a:lstStyle/>
          <a:p>
            <a:pPr algn="ctr"/>
            <a:r>
              <a:rPr sz="3200" dirty="0">
                <a:solidFill>
                  <a:srgbClr val="163B56"/>
                </a:solidFill>
                <a:latin typeface="Arial"/>
              </a:rPr>
              <a:t>Stay with Jesus. Bear His fruit.</a:t>
            </a:r>
          </a:p>
        </p:txBody>
      </p:sp>
      <p:sp>
        <p:nvSpPr>
          <p:cNvPr id="7" name="Rectangle 6"/>
          <p:cNvSpPr/>
          <p:nvPr/>
        </p:nvSpPr>
        <p:spPr>
          <a:xfrm>
            <a:off x="2282952" y="5678424"/>
            <a:ext cx="7626096" cy="475488"/>
          </a:xfrm>
          <a:prstGeom prst="rect">
            <a:avLst/>
          </a:prstGeom>
          <a:noFill/>
          <a:ln>
            <a:noFill/>
          </a:ln>
        </p:spPr>
        <p:txBody>
          <a:bodyPr wrap="square" lIns="0" tIns="0" rIns="0" bIns="0" rtlCol="0" anchor="ctr">
            <a:noAutofit/>
          </a:bodyPr>
          <a:lstStyle/>
          <a:p>
            <a:pPr algn="ctr"/>
            <a:r>
              <a:rPr sz="2800" b="1" dirty="0">
                <a:solidFill>
                  <a:srgbClr val="176673"/>
                </a:solidFill>
                <a:latin typeface="Arial"/>
              </a:rPr>
              <a:t>JOHN 15:1–17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OUR SERIES ANCHOR</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200" b="1">
                <a:solidFill>
                  <a:srgbClr val="112D42"/>
                </a:solidFill>
                <a:latin typeface="Arial"/>
              </a:rPr>
              <a:t>WHAT DOES IT LOOK LIKE TO FOLLOW JESUS?</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MARK 1:17</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Rounded Rectangle 5"/>
          <p:cNvSpPr/>
          <p:nvPr/>
        </p:nvSpPr>
        <p:spPr>
          <a:xfrm>
            <a:off x="1981200" y="2953512"/>
            <a:ext cx="2423160" cy="2807208"/>
          </a:xfrm>
          <a:prstGeom prst="roundRect">
            <a:avLst/>
          </a:prstGeom>
          <a:solidFill>
            <a:srgbClr val="FFFFFF"/>
          </a:solidFill>
          <a:ln w="25400">
            <a:solidFill>
              <a:srgbClr val="B8CBD5"/>
            </a:solidFill>
          </a:ln>
        </p:spPr>
        <p:txBody>
          <a:bodyPr wrap="square" rtlCol="0">
            <a:noAutofit/>
          </a:bodyPr>
          <a:lstStyle/>
          <a:p>
            <a:endParaRPr/>
          </a:p>
        </p:txBody>
      </p:sp>
      <p:sp>
        <p:nvSpPr>
          <p:cNvPr id="7" name="Rectangle 6"/>
          <p:cNvSpPr/>
          <p:nvPr/>
        </p:nvSpPr>
        <p:spPr>
          <a:xfrm>
            <a:off x="2109216" y="3136392"/>
            <a:ext cx="2185416" cy="1188720"/>
          </a:xfrm>
          <a:prstGeom prst="rect">
            <a:avLst/>
          </a:prstGeom>
          <a:noFill/>
          <a:ln>
            <a:noFill/>
          </a:ln>
        </p:spPr>
        <p:txBody>
          <a:bodyPr wrap="square" lIns="0" tIns="0" rIns="0" bIns="0" rtlCol="0" anchor="ctr">
            <a:noAutofit/>
          </a:bodyPr>
          <a:lstStyle/>
          <a:p>
            <a:pPr algn="ctr"/>
            <a:r>
              <a:rPr sz="2800" b="1">
                <a:solidFill>
                  <a:srgbClr val="112D42"/>
                </a:solidFill>
                <a:latin typeface="Arial"/>
              </a:rPr>
              <a:t>FOLLOW ME</a:t>
            </a:r>
          </a:p>
        </p:txBody>
      </p:sp>
      <p:sp>
        <p:nvSpPr>
          <p:cNvPr id="8" name="Rectangle 7"/>
          <p:cNvSpPr/>
          <p:nvPr/>
        </p:nvSpPr>
        <p:spPr>
          <a:xfrm>
            <a:off x="2109216" y="4434840"/>
            <a:ext cx="2185416" cy="1124712"/>
          </a:xfrm>
          <a:prstGeom prst="rect">
            <a:avLst/>
          </a:prstGeom>
          <a:noFill/>
          <a:ln>
            <a:noFill/>
          </a:ln>
        </p:spPr>
        <p:txBody>
          <a:bodyPr wrap="square" lIns="0" tIns="0" rIns="0" bIns="0" rtlCol="0" anchor="ctr">
            <a:noAutofit/>
          </a:bodyPr>
          <a:lstStyle/>
          <a:p>
            <a:pPr algn="ctr"/>
            <a:r>
              <a:rPr sz="2800">
                <a:solidFill>
                  <a:srgbClr val="163B56"/>
                </a:solidFill>
                <a:latin typeface="Arial"/>
              </a:rPr>
              <a:t>Relationship + obedience</a:t>
            </a:r>
          </a:p>
        </p:txBody>
      </p:sp>
      <p:sp>
        <p:nvSpPr>
          <p:cNvPr id="9" name="Rounded Rectangle 8"/>
          <p:cNvSpPr/>
          <p:nvPr/>
        </p:nvSpPr>
        <p:spPr>
          <a:xfrm>
            <a:off x="4879848" y="2953512"/>
            <a:ext cx="2423160" cy="2807208"/>
          </a:xfrm>
          <a:prstGeom prst="roundRect">
            <a:avLst/>
          </a:prstGeom>
          <a:solidFill>
            <a:srgbClr val="FFFFFF"/>
          </a:solidFill>
          <a:ln w="25400">
            <a:solidFill>
              <a:srgbClr val="B8CBD5"/>
            </a:solidFill>
          </a:ln>
        </p:spPr>
        <p:txBody>
          <a:bodyPr wrap="square" rtlCol="0">
            <a:noAutofit/>
          </a:bodyPr>
          <a:lstStyle/>
          <a:p>
            <a:endParaRPr/>
          </a:p>
        </p:txBody>
      </p:sp>
      <p:sp>
        <p:nvSpPr>
          <p:cNvPr id="10" name="Rectangle 9"/>
          <p:cNvSpPr/>
          <p:nvPr/>
        </p:nvSpPr>
        <p:spPr>
          <a:xfrm>
            <a:off x="5007864" y="3136392"/>
            <a:ext cx="2185416" cy="1188720"/>
          </a:xfrm>
          <a:prstGeom prst="rect">
            <a:avLst/>
          </a:prstGeom>
          <a:noFill/>
          <a:ln>
            <a:noFill/>
          </a:ln>
        </p:spPr>
        <p:txBody>
          <a:bodyPr wrap="square" lIns="0" tIns="0" rIns="0" bIns="0" rtlCol="0" anchor="ctr">
            <a:noAutofit/>
          </a:bodyPr>
          <a:lstStyle/>
          <a:p>
            <a:pPr algn="ctr"/>
            <a:r>
              <a:rPr sz="2800" b="1">
                <a:solidFill>
                  <a:srgbClr val="112D42"/>
                </a:solidFill>
                <a:latin typeface="Arial"/>
              </a:rPr>
              <a:t>I WILL MAKE YOU</a:t>
            </a:r>
          </a:p>
        </p:txBody>
      </p:sp>
      <p:sp>
        <p:nvSpPr>
          <p:cNvPr id="11" name="Rectangle 10"/>
          <p:cNvSpPr/>
          <p:nvPr/>
        </p:nvSpPr>
        <p:spPr>
          <a:xfrm>
            <a:off x="5007864" y="4434840"/>
            <a:ext cx="2185416" cy="1124712"/>
          </a:xfrm>
          <a:prstGeom prst="rect">
            <a:avLst/>
          </a:prstGeom>
          <a:noFill/>
          <a:ln>
            <a:noFill/>
          </a:ln>
        </p:spPr>
        <p:txBody>
          <a:bodyPr wrap="square" lIns="0" tIns="0" rIns="0" bIns="0" rtlCol="0" anchor="ctr">
            <a:noAutofit/>
          </a:bodyPr>
          <a:lstStyle/>
          <a:p>
            <a:pPr algn="ctr"/>
            <a:r>
              <a:rPr sz="2800">
                <a:solidFill>
                  <a:srgbClr val="163B56"/>
                </a:solidFill>
                <a:latin typeface="Arial"/>
              </a:rPr>
              <a:t>Jesus changes us</a:t>
            </a:r>
          </a:p>
        </p:txBody>
      </p:sp>
      <p:sp>
        <p:nvSpPr>
          <p:cNvPr id="12" name="Rounded Rectangle 11"/>
          <p:cNvSpPr/>
          <p:nvPr/>
        </p:nvSpPr>
        <p:spPr>
          <a:xfrm>
            <a:off x="7778496" y="2953512"/>
            <a:ext cx="2423160" cy="2807208"/>
          </a:xfrm>
          <a:prstGeom prst="roundRect">
            <a:avLst/>
          </a:prstGeom>
          <a:solidFill>
            <a:srgbClr val="FFFFFF"/>
          </a:solidFill>
          <a:ln w="25400">
            <a:solidFill>
              <a:srgbClr val="B8CBD5"/>
            </a:solidFill>
          </a:ln>
        </p:spPr>
        <p:txBody>
          <a:bodyPr wrap="square" rtlCol="0">
            <a:noAutofit/>
          </a:bodyPr>
          <a:lstStyle/>
          <a:p>
            <a:endParaRPr/>
          </a:p>
        </p:txBody>
      </p:sp>
      <p:sp>
        <p:nvSpPr>
          <p:cNvPr id="13" name="Rectangle 12"/>
          <p:cNvSpPr/>
          <p:nvPr/>
        </p:nvSpPr>
        <p:spPr>
          <a:xfrm>
            <a:off x="7906512" y="3136392"/>
            <a:ext cx="2185416" cy="1188720"/>
          </a:xfrm>
          <a:prstGeom prst="rect">
            <a:avLst/>
          </a:prstGeom>
          <a:noFill/>
          <a:ln>
            <a:noFill/>
          </a:ln>
        </p:spPr>
        <p:txBody>
          <a:bodyPr wrap="square" lIns="0" tIns="0" rIns="0" bIns="0" rtlCol="0" anchor="ctr">
            <a:noAutofit/>
          </a:bodyPr>
          <a:lstStyle/>
          <a:p>
            <a:pPr algn="ctr"/>
            <a:r>
              <a:rPr sz="2800" b="1">
                <a:solidFill>
                  <a:srgbClr val="112D42"/>
                </a:solidFill>
                <a:latin typeface="Arial"/>
              </a:rPr>
              <a:t>FISHERS OF PEOPLE</a:t>
            </a:r>
          </a:p>
        </p:txBody>
      </p:sp>
      <p:sp>
        <p:nvSpPr>
          <p:cNvPr id="14" name="Rectangle 13"/>
          <p:cNvSpPr/>
          <p:nvPr/>
        </p:nvSpPr>
        <p:spPr>
          <a:xfrm>
            <a:off x="7906512" y="4434840"/>
            <a:ext cx="2185416" cy="1124712"/>
          </a:xfrm>
          <a:prstGeom prst="rect">
            <a:avLst/>
          </a:prstGeom>
          <a:noFill/>
          <a:ln>
            <a:noFill/>
          </a:ln>
        </p:spPr>
        <p:txBody>
          <a:bodyPr wrap="square" lIns="0" tIns="0" rIns="0" bIns="0" rtlCol="0" anchor="ctr">
            <a:noAutofit/>
          </a:bodyPr>
          <a:lstStyle/>
          <a:p>
            <a:pPr algn="ctr"/>
            <a:r>
              <a:rPr sz="2800">
                <a:solidFill>
                  <a:srgbClr val="163B56"/>
                </a:solidFill>
                <a:latin typeface="Arial"/>
              </a:rPr>
              <a:t>Help others follow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OUR SIMPLE RHYTHM</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HEAR → OBEY → PASS ON → CHECK IN</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JAMES 1:22  •  MATTHEW 28:20</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Rounded Rectangle 5"/>
          <p:cNvSpPr/>
          <p:nvPr/>
        </p:nvSpPr>
        <p:spPr>
          <a:xfrm>
            <a:off x="1816608" y="2871216"/>
            <a:ext cx="1901952" cy="2542032"/>
          </a:xfrm>
          <a:prstGeom prst="roundRect">
            <a:avLst/>
          </a:prstGeom>
          <a:solidFill>
            <a:srgbClr val="FFFFFF"/>
          </a:solidFill>
          <a:ln w="21590">
            <a:solidFill>
              <a:srgbClr val="B8CBD5"/>
            </a:solidFill>
          </a:ln>
        </p:spPr>
        <p:txBody>
          <a:bodyPr wrap="square" rtlCol="0">
            <a:noAutofit/>
          </a:bodyPr>
          <a:lstStyle/>
          <a:p>
            <a:endParaRPr/>
          </a:p>
        </p:txBody>
      </p:sp>
      <p:sp>
        <p:nvSpPr>
          <p:cNvPr id="7" name="Rectangle 6"/>
          <p:cNvSpPr/>
          <p:nvPr/>
        </p:nvSpPr>
        <p:spPr>
          <a:xfrm>
            <a:off x="1880616" y="3118104"/>
            <a:ext cx="1773936" cy="886968"/>
          </a:xfrm>
          <a:prstGeom prst="rect">
            <a:avLst/>
          </a:prstGeom>
          <a:noFill/>
          <a:ln>
            <a:noFill/>
          </a:ln>
        </p:spPr>
        <p:txBody>
          <a:bodyPr wrap="square" lIns="0" tIns="0" rIns="0" bIns="0" rtlCol="0" anchor="ctr">
            <a:noAutofit/>
          </a:bodyPr>
          <a:lstStyle/>
          <a:p>
            <a:pPr algn="ctr"/>
            <a:r>
              <a:rPr sz="2800" b="1">
                <a:solidFill>
                  <a:srgbClr val="176673"/>
                </a:solidFill>
                <a:latin typeface="Arial"/>
              </a:rPr>
              <a:t>HEAR IT</a:t>
            </a:r>
          </a:p>
        </p:txBody>
      </p:sp>
      <p:sp>
        <p:nvSpPr>
          <p:cNvPr id="8" name="Rectangle 7"/>
          <p:cNvSpPr/>
          <p:nvPr/>
        </p:nvSpPr>
        <p:spPr>
          <a:xfrm>
            <a:off x="1917192" y="4041648"/>
            <a:ext cx="1691640" cy="1060704"/>
          </a:xfrm>
          <a:prstGeom prst="rect">
            <a:avLst/>
          </a:prstGeom>
          <a:noFill/>
          <a:ln>
            <a:noFill/>
          </a:ln>
        </p:spPr>
        <p:txBody>
          <a:bodyPr wrap="square" lIns="0" tIns="0" rIns="0" bIns="0" rtlCol="0" anchor="ctr">
            <a:noAutofit/>
          </a:bodyPr>
          <a:lstStyle/>
          <a:p>
            <a:pPr algn="ctr"/>
            <a:r>
              <a:rPr sz="2800">
                <a:solidFill>
                  <a:srgbClr val="112D42"/>
                </a:solidFill>
                <a:latin typeface="Arial"/>
              </a:rPr>
              <a:t>What did</a:t>
            </a:r>
          </a:p>
          <a:p>
            <a:pPr algn="ctr"/>
            <a:r>
              <a:rPr sz="2800">
                <a:solidFill>
                  <a:srgbClr val="112D42"/>
                </a:solidFill>
                <a:latin typeface="Arial"/>
              </a:rPr>
              <a:t>Jesus say?</a:t>
            </a:r>
          </a:p>
        </p:txBody>
      </p:sp>
      <p:sp>
        <p:nvSpPr>
          <p:cNvPr id="9" name="Rounded Rectangle 8"/>
          <p:cNvSpPr/>
          <p:nvPr/>
        </p:nvSpPr>
        <p:spPr>
          <a:xfrm>
            <a:off x="4047744" y="2871216"/>
            <a:ext cx="1901952" cy="2542032"/>
          </a:xfrm>
          <a:prstGeom prst="roundRect">
            <a:avLst/>
          </a:prstGeom>
          <a:solidFill>
            <a:srgbClr val="FFFFFF"/>
          </a:solidFill>
          <a:ln w="21590">
            <a:solidFill>
              <a:srgbClr val="B8CBD5"/>
            </a:solidFill>
          </a:ln>
        </p:spPr>
        <p:txBody>
          <a:bodyPr wrap="square" rtlCol="0">
            <a:noAutofit/>
          </a:bodyPr>
          <a:lstStyle/>
          <a:p>
            <a:endParaRPr/>
          </a:p>
        </p:txBody>
      </p:sp>
      <p:sp>
        <p:nvSpPr>
          <p:cNvPr id="10" name="Rectangle 9"/>
          <p:cNvSpPr/>
          <p:nvPr/>
        </p:nvSpPr>
        <p:spPr>
          <a:xfrm>
            <a:off x="4111752" y="3118104"/>
            <a:ext cx="1773936" cy="886968"/>
          </a:xfrm>
          <a:prstGeom prst="rect">
            <a:avLst/>
          </a:prstGeom>
          <a:noFill/>
          <a:ln>
            <a:noFill/>
          </a:ln>
        </p:spPr>
        <p:txBody>
          <a:bodyPr wrap="square" lIns="0" tIns="0" rIns="0" bIns="0" rtlCol="0" anchor="ctr">
            <a:noAutofit/>
          </a:bodyPr>
          <a:lstStyle/>
          <a:p>
            <a:pPr algn="ctr"/>
            <a:r>
              <a:rPr sz="2800" b="1">
                <a:solidFill>
                  <a:srgbClr val="176673"/>
                </a:solidFill>
                <a:latin typeface="Arial"/>
              </a:rPr>
              <a:t>OBEY IT</a:t>
            </a:r>
          </a:p>
        </p:txBody>
      </p:sp>
      <p:sp>
        <p:nvSpPr>
          <p:cNvPr id="11" name="Rectangle 10"/>
          <p:cNvSpPr/>
          <p:nvPr/>
        </p:nvSpPr>
        <p:spPr>
          <a:xfrm>
            <a:off x="4148328" y="4041648"/>
            <a:ext cx="1691640" cy="1060704"/>
          </a:xfrm>
          <a:prstGeom prst="rect">
            <a:avLst/>
          </a:prstGeom>
          <a:noFill/>
          <a:ln>
            <a:noFill/>
          </a:ln>
        </p:spPr>
        <p:txBody>
          <a:bodyPr wrap="square" lIns="0" tIns="0" rIns="0" bIns="0" rtlCol="0" anchor="ctr">
            <a:noAutofit/>
          </a:bodyPr>
          <a:lstStyle/>
          <a:p>
            <a:pPr algn="ctr"/>
            <a:r>
              <a:rPr sz="2800">
                <a:solidFill>
                  <a:srgbClr val="112D42"/>
                </a:solidFill>
                <a:latin typeface="Arial"/>
              </a:rPr>
              <a:t>What will</a:t>
            </a:r>
          </a:p>
          <a:p>
            <a:pPr algn="ctr"/>
            <a:r>
              <a:rPr sz="2800">
                <a:solidFill>
                  <a:srgbClr val="112D42"/>
                </a:solidFill>
                <a:latin typeface="Arial"/>
              </a:rPr>
              <a:t>I do?</a:t>
            </a:r>
          </a:p>
        </p:txBody>
      </p:sp>
      <p:sp>
        <p:nvSpPr>
          <p:cNvPr id="12" name="Rounded Rectangle 11"/>
          <p:cNvSpPr/>
          <p:nvPr/>
        </p:nvSpPr>
        <p:spPr>
          <a:xfrm>
            <a:off x="6278880" y="2871216"/>
            <a:ext cx="1901952" cy="2542032"/>
          </a:xfrm>
          <a:prstGeom prst="roundRect">
            <a:avLst/>
          </a:prstGeom>
          <a:solidFill>
            <a:srgbClr val="FFFFFF"/>
          </a:solidFill>
          <a:ln w="21590">
            <a:solidFill>
              <a:srgbClr val="B8CBD5"/>
            </a:solidFill>
          </a:ln>
        </p:spPr>
        <p:txBody>
          <a:bodyPr wrap="square" rtlCol="0">
            <a:noAutofit/>
          </a:bodyPr>
          <a:lstStyle/>
          <a:p>
            <a:endParaRPr/>
          </a:p>
        </p:txBody>
      </p:sp>
      <p:sp>
        <p:nvSpPr>
          <p:cNvPr id="13" name="Rectangle 12"/>
          <p:cNvSpPr/>
          <p:nvPr/>
        </p:nvSpPr>
        <p:spPr>
          <a:xfrm>
            <a:off x="6342888" y="3118104"/>
            <a:ext cx="1773936" cy="886968"/>
          </a:xfrm>
          <a:prstGeom prst="rect">
            <a:avLst/>
          </a:prstGeom>
          <a:noFill/>
          <a:ln>
            <a:noFill/>
          </a:ln>
        </p:spPr>
        <p:txBody>
          <a:bodyPr wrap="square" lIns="0" tIns="0" rIns="0" bIns="0" rtlCol="0" anchor="ctr">
            <a:noAutofit/>
          </a:bodyPr>
          <a:lstStyle/>
          <a:p>
            <a:pPr algn="ctr"/>
            <a:r>
              <a:rPr sz="2800" b="1">
                <a:solidFill>
                  <a:srgbClr val="176673"/>
                </a:solidFill>
                <a:latin typeface="Arial"/>
              </a:rPr>
              <a:t>PASS IT ON</a:t>
            </a:r>
          </a:p>
        </p:txBody>
      </p:sp>
      <p:sp>
        <p:nvSpPr>
          <p:cNvPr id="14" name="Rectangle 13"/>
          <p:cNvSpPr/>
          <p:nvPr/>
        </p:nvSpPr>
        <p:spPr>
          <a:xfrm>
            <a:off x="6379464" y="4041648"/>
            <a:ext cx="1691640" cy="1060704"/>
          </a:xfrm>
          <a:prstGeom prst="rect">
            <a:avLst/>
          </a:prstGeom>
          <a:noFill/>
          <a:ln>
            <a:noFill/>
          </a:ln>
        </p:spPr>
        <p:txBody>
          <a:bodyPr wrap="square" lIns="0" tIns="0" rIns="0" bIns="0" rtlCol="0" anchor="ctr">
            <a:noAutofit/>
          </a:bodyPr>
          <a:lstStyle/>
          <a:p>
            <a:pPr algn="ctr"/>
            <a:r>
              <a:rPr sz="2800">
                <a:solidFill>
                  <a:srgbClr val="112D42"/>
                </a:solidFill>
                <a:latin typeface="Arial"/>
              </a:rPr>
              <a:t>Who needs</a:t>
            </a:r>
          </a:p>
          <a:p>
            <a:pPr algn="ctr"/>
            <a:r>
              <a:rPr sz="2800">
                <a:solidFill>
                  <a:srgbClr val="112D42"/>
                </a:solidFill>
                <a:latin typeface="Arial"/>
              </a:rPr>
              <a:t>to hear?</a:t>
            </a:r>
          </a:p>
        </p:txBody>
      </p:sp>
      <p:sp>
        <p:nvSpPr>
          <p:cNvPr id="15" name="Rounded Rectangle 14"/>
          <p:cNvSpPr/>
          <p:nvPr/>
        </p:nvSpPr>
        <p:spPr>
          <a:xfrm>
            <a:off x="8510016" y="2871216"/>
            <a:ext cx="1901952" cy="2542032"/>
          </a:xfrm>
          <a:prstGeom prst="roundRect">
            <a:avLst/>
          </a:prstGeom>
          <a:solidFill>
            <a:srgbClr val="FFFFFF"/>
          </a:solidFill>
          <a:ln w="21590">
            <a:solidFill>
              <a:srgbClr val="B8CBD5"/>
            </a:solidFill>
          </a:ln>
        </p:spPr>
        <p:txBody>
          <a:bodyPr wrap="square" rtlCol="0">
            <a:noAutofit/>
          </a:bodyPr>
          <a:lstStyle/>
          <a:p>
            <a:endParaRPr/>
          </a:p>
        </p:txBody>
      </p:sp>
      <p:sp>
        <p:nvSpPr>
          <p:cNvPr id="16" name="Rectangle 15"/>
          <p:cNvSpPr/>
          <p:nvPr/>
        </p:nvSpPr>
        <p:spPr>
          <a:xfrm>
            <a:off x="8574024" y="3118104"/>
            <a:ext cx="1773936" cy="886968"/>
          </a:xfrm>
          <a:prstGeom prst="rect">
            <a:avLst/>
          </a:prstGeom>
          <a:noFill/>
          <a:ln>
            <a:noFill/>
          </a:ln>
        </p:spPr>
        <p:txBody>
          <a:bodyPr wrap="square" lIns="0" tIns="0" rIns="0" bIns="0" rtlCol="0" anchor="ctr">
            <a:noAutofit/>
          </a:bodyPr>
          <a:lstStyle/>
          <a:p>
            <a:pPr algn="ctr"/>
            <a:r>
              <a:rPr sz="2800" b="1">
                <a:solidFill>
                  <a:srgbClr val="176673"/>
                </a:solidFill>
                <a:latin typeface="Arial"/>
              </a:rPr>
              <a:t>CHECK IN</a:t>
            </a:r>
          </a:p>
        </p:txBody>
      </p:sp>
      <p:sp>
        <p:nvSpPr>
          <p:cNvPr id="17" name="Rectangle 16"/>
          <p:cNvSpPr/>
          <p:nvPr/>
        </p:nvSpPr>
        <p:spPr>
          <a:xfrm>
            <a:off x="8610600" y="4041648"/>
            <a:ext cx="1691640" cy="1060704"/>
          </a:xfrm>
          <a:prstGeom prst="rect">
            <a:avLst/>
          </a:prstGeom>
          <a:noFill/>
          <a:ln>
            <a:noFill/>
          </a:ln>
        </p:spPr>
        <p:txBody>
          <a:bodyPr wrap="square" lIns="0" tIns="0" rIns="0" bIns="0" rtlCol="0" anchor="ctr">
            <a:noAutofit/>
          </a:bodyPr>
          <a:lstStyle/>
          <a:p>
            <a:pPr algn="ctr"/>
            <a:r>
              <a:rPr sz="2800">
                <a:solidFill>
                  <a:srgbClr val="112D42"/>
                </a:solidFill>
                <a:latin typeface="Arial"/>
              </a:rPr>
              <a:t>Who will</a:t>
            </a:r>
          </a:p>
          <a:p>
            <a:pPr algn="ctr"/>
            <a:r>
              <a:rPr sz="2800">
                <a:solidFill>
                  <a:srgbClr val="112D42"/>
                </a:solidFill>
                <a:latin typeface="Arial"/>
              </a:rPr>
              <a:t>ask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THE STORY SO FAR</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JESUS IS BUILDING DISCIPLES</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FOLLOW ME  •  SERIES REVIEW</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#1 FOLLOW ME — No spectators.</a:t>
            </a:r>
          </a:p>
        </p:txBody>
      </p:sp>
      <p:sp>
        <p:nvSpPr>
          <p:cNvPr id="8" name="Oval 7"/>
          <p:cNvSpPr/>
          <p:nvPr/>
        </p:nvSpPr>
        <p:spPr>
          <a:xfrm>
            <a:off x="2218944" y="368274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445002"/>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#2 LOVE PROTECTS — The vulnerable matter.</a:t>
            </a:r>
          </a:p>
        </p:txBody>
      </p:sp>
      <p:sp>
        <p:nvSpPr>
          <p:cNvPr id="10" name="Oval 9"/>
          <p:cNvSpPr/>
          <p:nvPr/>
        </p:nvSpPr>
        <p:spPr>
          <a:xfrm>
            <a:off x="2218944" y="4640580"/>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02836"/>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#3 HEAR &amp; OBEY — Build on the Rock.</a:t>
            </a:r>
          </a:p>
        </p:txBody>
      </p:sp>
      <p:sp>
        <p:nvSpPr>
          <p:cNvPr id="12" name="Oval 11"/>
          <p:cNvSpPr/>
          <p:nvPr/>
        </p:nvSpPr>
        <p:spPr>
          <a:xfrm>
            <a:off x="2218944" y="559841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360670"/>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#4 COUNT THE COST — Surrender, not convenience.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LOOK BACK  •  COUNT THE COST</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DID WE ACT ON WHAT JESUS SAID?</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r>
              <a:rPr sz="2800" dirty="0">
                <a:solidFill>
                  <a:srgbClr val="163B56"/>
                </a:solidFill>
                <a:latin typeface="Arial"/>
              </a:rPr>
              <a:t>LUKE 9:23  • </a:t>
            </a:r>
            <a:r>
              <a:rPr lang="en-AU" b="1" baseline="30000" dirty="0"/>
              <a:t>23 </a:t>
            </a:r>
            <a:r>
              <a:rPr lang="en-AU" dirty="0"/>
              <a:t>Then he said to them all, “If anyone wants to become my follower, he must deny himself, take up his cross daily, and follow me.</a:t>
            </a:r>
            <a:endParaRPr sz="2800" dirty="0">
              <a:solidFill>
                <a:srgbClr val="163B56"/>
              </a:solidFill>
              <a:latin typeface="Arial"/>
            </a:endParaRPr>
          </a:p>
        </p:txBody>
      </p:sp>
      <p:cxnSp>
        <p:nvCxnSpPr>
          <p:cNvPr id="5" name="Connector 4"/>
          <p:cNvCxnSpPr/>
          <p:nvPr/>
        </p:nvCxnSpPr>
        <p:spPr>
          <a:xfrm>
            <a:off x="2036064" y="2615184"/>
            <a:ext cx="8110728" cy="0"/>
          </a:xfrm>
          <a:prstGeom prst="line">
            <a:avLst/>
          </a:prstGeom>
          <a:ln w="25400">
            <a:solidFill>
              <a:srgbClr val="2A637B"/>
            </a:solidFill>
          </a:ln>
        </p:spPr>
      </p:cxnSp>
      <p:sp>
        <p:nvSpPr>
          <p:cNvPr id="6" name="Oval 5"/>
          <p:cNvSpPr/>
          <p:nvPr/>
        </p:nvSpPr>
        <p:spPr>
          <a:xfrm>
            <a:off x="2218944" y="28986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6609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What did Jesus ask you to surrender?</a:t>
            </a:r>
          </a:p>
        </p:txBody>
      </p:sp>
      <p:sp>
        <p:nvSpPr>
          <p:cNvPr id="8" name="Oval 7"/>
          <p:cNvSpPr/>
          <p:nvPr/>
        </p:nvSpPr>
        <p:spPr>
          <a:xfrm>
            <a:off x="2218944" y="38130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5753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Did you take ONE concrete step?</a:t>
            </a:r>
          </a:p>
        </p:txBody>
      </p:sp>
      <p:sp>
        <p:nvSpPr>
          <p:cNvPr id="10" name="Oval 9"/>
          <p:cNvSpPr/>
          <p:nvPr/>
        </p:nvSpPr>
        <p:spPr>
          <a:xfrm>
            <a:off x="2218944" y="47274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897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Who did you pass it on to?</a:t>
            </a:r>
          </a:p>
        </p:txBody>
      </p:sp>
      <p:sp>
        <p:nvSpPr>
          <p:cNvPr id="12" name="Oval 11"/>
          <p:cNvSpPr/>
          <p:nvPr/>
        </p:nvSpPr>
        <p:spPr>
          <a:xfrm>
            <a:off x="2218944" y="56418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404104"/>
            <a:ext cx="7498080" cy="886968"/>
          </a:xfrm>
          <a:prstGeom prst="rect">
            <a:avLst/>
          </a:prstGeom>
          <a:noFill/>
          <a:ln>
            <a:noFill/>
          </a:ln>
        </p:spPr>
        <p:txBody>
          <a:bodyPr wrap="square" lIns="0" tIns="0" rIns="0" bIns="0" rtlCol="0" anchor="ctr">
            <a:noAutofit/>
          </a:bodyPr>
          <a:lstStyle/>
          <a:p>
            <a:pPr algn="l"/>
            <a:r>
              <a:rPr sz="2800" dirty="0">
                <a:solidFill>
                  <a:srgbClr val="112D42"/>
                </a:solidFill>
                <a:latin typeface="Arial"/>
              </a:rPr>
              <a:t>Did your scuba buddy ask?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TODAY WE ADD THE ROOF</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#5  ABIDE / WALK WITH JESUS</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dirty="0">
                <a:solidFill>
                  <a:srgbClr val="163B56"/>
                </a:solidFill>
                <a:latin typeface="Arial"/>
              </a:rPr>
              <a:t>JOHN 15:</a:t>
            </a:r>
            <a:r>
              <a:rPr lang="en-AU" sz="2800" dirty="0">
                <a:solidFill>
                  <a:srgbClr val="163B56"/>
                </a:solidFill>
                <a:latin typeface="Arial"/>
              </a:rPr>
              <a:t>1</a:t>
            </a:r>
            <a:r>
              <a:rPr sz="2800" dirty="0">
                <a:solidFill>
                  <a:srgbClr val="163B56"/>
                </a:solidFill>
                <a:latin typeface="Arial"/>
              </a:rPr>
              <a:t>–</a:t>
            </a:r>
            <a:r>
              <a:rPr lang="en-AU" sz="2800" dirty="0">
                <a:solidFill>
                  <a:srgbClr val="163B56"/>
                </a:solidFill>
                <a:latin typeface="Arial"/>
              </a:rPr>
              <a:t>17</a:t>
            </a:r>
            <a:endParaRPr sz="2800" dirty="0">
              <a:solidFill>
                <a:srgbClr val="163B56"/>
              </a:solidFill>
              <a:latin typeface="Arial"/>
            </a:endParaRP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Rectangle 5"/>
          <p:cNvSpPr/>
          <p:nvPr/>
        </p:nvSpPr>
        <p:spPr>
          <a:xfrm>
            <a:off x="3032760" y="5486400"/>
            <a:ext cx="6126480" cy="603504"/>
          </a:xfrm>
          <a:prstGeom prst="rect">
            <a:avLst/>
          </a:prstGeom>
          <a:solidFill>
            <a:srgbClr val="ECF6F9"/>
          </a:solidFill>
          <a:ln w="25400">
            <a:solidFill>
              <a:srgbClr val="112D42"/>
            </a:solidFill>
          </a:ln>
        </p:spPr>
        <p:txBody>
          <a:bodyPr wrap="square" rtlCol="0">
            <a:noAutofit/>
          </a:bodyPr>
          <a:lstStyle/>
          <a:p>
            <a:endParaRPr/>
          </a:p>
        </p:txBody>
      </p:sp>
      <p:sp>
        <p:nvSpPr>
          <p:cNvPr id="7" name="Rectangle 6"/>
          <p:cNvSpPr/>
          <p:nvPr/>
        </p:nvSpPr>
        <p:spPr>
          <a:xfrm>
            <a:off x="3444240" y="5559552"/>
            <a:ext cx="5303520" cy="411480"/>
          </a:xfrm>
          <a:prstGeom prst="rect">
            <a:avLst/>
          </a:prstGeom>
          <a:noFill/>
          <a:ln>
            <a:noFill/>
          </a:ln>
        </p:spPr>
        <p:txBody>
          <a:bodyPr wrap="square" lIns="0" tIns="0" rIns="0" bIns="0" rtlCol="0" anchor="ctr">
            <a:noAutofit/>
          </a:bodyPr>
          <a:lstStyle/>
          <a:p>
            <a:pPr algn="ctr"/>
            <a:r>
              <a:rPr sz="3200" b="1">
                <a:solidFill>
                  <a:srgbClr val="112D42"/>
                </a:solidFill>
                <a:latin typeface="Arial"/>
              </a:rPr>
              <a:t>HEAR + OBEY</a:t>
            </a:r>
          </a:p>
        </p:txBody>
      </p:sp>
      <p:sp>
        <p:nvSpPr>
          <p:cNvPr id="8" name="Rectangle 7"/>
          <p:cNvSpPr/>
          <p:nvPr/>
        </p:nvSpPr>
        <p:spPr>
          <a:xfrm>
            <a:off x="3590544" y="3739896"/>
            <a:ext cx="5001768" cy="1627632"/>
          </a:xfrm>
          <a:prstGeom prst="rect">
            <a:avLst/>
          </a:prstGeom>
          <a:solidFill>
            <a:srgbClr val="FFFFFF"/>
          </a:solidFill>
          <a:ln w="38100">
            <a:solidFill>
              <a:srgbClr val="2A637B"/>
            </a:solidFill>
          </a:ln>
        </p:spPr>
        <p:txBody>
          <a:bodyPr wrap="square" rtlCol="0">
            <a:noAutofit/>
          </a:bodyPr>
          <a:lstStyle/>
          <a:p>
            <a:endParaRPr/>
          </a:p>
        </p:txBody>
      </p:sp>
      <p:cxnSp>
        <p:nvCxnSpPr>
          <p:cNvPr id="9" name="Connector 8"/>
          <p:cNvCxnSpPr/>
          <p:nvPr/>
        </p:nvCxnSpPr>
        <p:spPr>
          <a:xfrm>
            <a:off x="3810000" y="3794760"/>
            <a:ext cx="0" cy="1517904"/>
          </a:xfrm>
          <a:prstGeom prst="line">
            <a:avLst/>
          </a:prstGeom>
          <a:ln w="20320">
            <a:solidFill>
              <a:srgbClr val="2A637B"/>
            </a:solidFill>
          </a:ln>
        </p:spPr>
      </p:cxnSp>
      <p:cxnSp>
        <p:nvCxnSpPr>
          <p:cNvPr id="10" name="Connector 9"/>
          <p:cNvCxnSpPr/>
          <p:nvPr/>
        </p:nvCxnSpPr>
        <p:spPr>
          <a:xfrm>
            <a:off x="4760976" y="3794760"/>
            <a:ext cx="0" cy="1517904"/>
          </a:xfrm>
          <a:prstGeom prst="line">
            <a:avLst/>
          </a:prstGeom>
          <a:ln w="20320">
            <a:solidFill>
              <a:srgbClr val="2A637B"/>
            </a:solidFill>
          </a:ln>
        </p:spPr>
      </p:cxnSp>
      <p:cxnSp>
        <p:nvCxnSpPr>
          <p:cNvPr id="11" name="Connector 10"/>
          <p:cNvCxnSpPr/>
          <p:nvPr/>
        </p:nvCxnSpPr>
        <p:spPr>
          <a:xfrm>
            <a:off x="5711952" y="3794760"/>
            <a:ext cx="0" cy="1517904"/>
          </a:xfrm>
          <a:prstGeom prst="line">
            <a:avLst/>
          </a:prstGeom>
          <a:ln w="20320">
            <a:solidFill>
              <a:srgbClr val="2A637B"/>
            </a:solidFill>
          </a:ln>
        </p:spPr>
      </p:cxnSp>
      <p:cxnSp>
        <p:nvCxnSpPr>
          <p:cNvPr id="12" name="Connector 11"/>
          <p:cNvCxnSpPr/>
          <p:nvPr/>
        </p:nvCxnSpPr>
        <p:spPr>
          <a:xfrm>
            <a:off x="6662928" y="3794760"/>
            <a:ext cx="0" cy="1517904"/>
          </a:xfrm>
          <a:prstGeom prst="line">
            <a:avLst/>
          </a:prstGeom>
          <a:ln w="20320">
            <a:solidFill>
              <a:srgbClr val="2A637B"/>
            </a:solidFill>
          </a:ln>
        </p:spPr>
      </p:cxnSp>
      <p:cxnSp>
        <p:nvCxnSpPr>
          <p:cNvPr id="13" name="Connector 12"/>
          <p:cNvCxnSpPr/>
          <p:nvPr/>
        </p:nvCxnSpPr>
        <p:spPr>
          <a:xfrm>
            <a:off x="7613904" y="3794760"/>
            <a:ext cx="0" cy="1517904"/>
          </a:xfrm>
          <a:prstGeom prst="line">
            <a:avLst/>
          </a:prstGeom>
          <a:ln w="20320">
            <a:solidFill>
              <a:srgbClr val="2A637B"/>
            </a:solidFill>
          </a:ln>
        </p:spPr>
      </p:cxnSp>
      <p:sp>
        <p:nvSpPr>
          <p:cNvPr id="14" name="Rectangle 13"/>
          <p:cNvSpPr/>
          <p:nvPr/>
        </p:nvSpPr>
        <p:spPr>
          <a:xfrm>
            <a:off x="3992880" y="4270248"/>
            <a:ext cx="4206240" cy="603504"/>
          </a:xfrm>
          <a:prstGeom prst="rect">
            <a:avLst/>
          </a:prstGeom>
          <a:solidFill>
            <a:srgbClr val="FFFFFF"/>
          </a:solidFill>
          <a:ln>
            <a:noFill/>
          </a:ln>
        </p:spPr>
        <p:txBody>
          <a:bodyPr wrap="square" lIns="0" tIns="0" rIns="0" bIns="0" rtlCol="0" anchor="ctr">
            <a:noAutofit/>
          </a:bodyPr>
          <a:lstStyle/>
          <a:p>
            <a:pPr algn="ctr"/>
            <a:r>
              <a:rPr sz="3600" b="1">
                <a:solidFill>
                  <a:srgbClr val="112D42"/>
                </a:solidFill>
                <a:latin typeface="Arial"/>
              </a:rPr>
              <a:t>SURRENDER</a:t>
            </a:r>
          </a:p>
        </p:txBody>
      </p:sp>
      <p:sp>
        <p:nvSpPr>
          <p:cNvPr id="15" name="Isosceles Triangle 14"/>
          <p:cNvSpPr/>
          <p:nvPr/>
        </p:nvSpPr>
        <p:spPr>
          <a:xfrm>
            <a:off x="3151632" y="2359152"/>
            <a:ext cx="5897880" cy="1499616"/>
          </a:xfrm>
          <a:prstGeom prst="triangle">
            <a:avLst/>
          </a:prstGeom>
          <a:solidFill>
            <a:srgbClr val="ECF6F9"/>
          </a:solidFill>
          <a:ln w="31750">
            <a:solidFill>
              <a:srgbClr val="112D42"/>
            </a:solidFill>
          </a:ln>
        </p:spPr>
        <p:txBody>
          <a:bodyPr wrap="square" rtlCol="0">
            <a:noAutofit/>
          </a:bodyPr>
          <a:lstStyle/>
          <a:p>
            <a:endParaRPr/>
          </a:p>
        </p:txBody>
      </p:sp>
      <p:sp>
        <p:nvSpPr>
          <p:cNvPr id="16" name="Rectangle 15"/>
          <p:cNvSpPr/>
          <p:nvPr/>
        </p:nvSpPr>
        <p:spPr>
          <a:xfrm>
            <a:off x="4779264" y="3063240"/>
            <a:ext cx="2651760" cy="566928"/>
          </a:xfrm>
          <a:prstGeom prst="rect">
            <a:avLst/>
          </a:prstGeom>
          <a:noFill/>
          <a:ln>
            <a:noFill/>
          </a:ln>
        </p:spPr>
        <p:txBody>
          <a:bodyPr wrap="square" lIns="0" tIns="0" rIns="0" bIns="0" rtlCol="0" anchor="ctr">
            <a:noAutofit/>
          </a:bodyPr>
          <a:lstStyle/>
          <a:p>
            <a:pPr algn="ctr"/>
            <a:r>
              <a:rPr sz="4000" b="1">
                <a:solidFill>
                  <a:srgbClr val="112D42"/>
                </a:solidFill>
                <a:latin typeface="Arial"/>
              </a:rPr>
              <a:t>ABIDE</a:t>
            </a:r>
          </a:p>
        </p:txBody>
      </p:sp>
      <p:sp>
        <p:nvSpPr>
          <p:cNvPr id="17" name="Rectangle 16"/>
          <p:cNvSpPr/>
          <p:nvPr/>
        </p:nvSpPr>
        <p:spPr>
          <a:xfrm>
            <a:off x="2072640" y="6245352"/>
            <a:ext cx="8092440" cy="374904"/>
          </a:xfrm>
          <a:prstGeom prst="rect">
            <a:avLst/>
          </a:prstGeom>
          <a:noFill/>
          <a:ln>
            <a:noFill/>
          </a:ln>
        </p:spPr>
        <p:txBody>
          <a:bodyPr wrap="square" lIns="0" tIns="0" rIns="0" bIns="0" rtlCol="0" anchor="ctr">
            <a:noAutofit/>
          </a:bodyPr>
          <a:lstStyle/>
          <a:p>
            <a:pPr algn="ctr"/>
            <a:r>
              <a:rPr sz="2800" b="1" dirty="0">
                <a:solidFill>
                  <a:srgbClr val="112D42"/>
                </a:solidFill>
                <a:latin typeface="Arial"/>
              </a:rPr>
              <a:t>CHRIST — CRUCIFIED  •  RISEN  •  LORD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14" grpId="0" animBg="1"/>
      <p:bldP spid="15" grpId="0" animBg="1"/>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VISION CAST  •  1 OF 2</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A FRAME IS NOT A HOME</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15:4</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1249680"/>
          </a:xfrm>
          <a:prstGeom prst="rect">
            <a:avLst/>
          </a:prstGeom>
          <a:noFill/>
          <a:ln>
            <a:noFill/>
          </a:ln>
        </p:spPr>
        <p:txBody>
          <a:bodyPr wrap="square" lIns="0" tIns="0" rIns="0" bIns="0" rtlCol="0" anchor="ctr">
            <a:noAutofit/>
          </a:bodyPr>
          <a:lstStyle/>
          <a:p>
            <a:pPr algn="l"/>
            <a:r>
              <a:rPr sz="2800">
                <a:solidFill>
                  <a:srgbClr val="112D42"/>
                </a:solidFill>
                <a:latin typeface="Arial"/>
              </a:rPr>
              <a:t>A decision to follow Jesus is a beginning.</a:t>
            </a:r>
          </a:p>
        </p:txBody>
      </p:sp>
      <p:sp>
        <p:nvSpPr>
          <p:cNvPr id="8" name="Oval 7"/>
          <p:cNvSpPr/>
          <p:nvPr/>
        </p:nvSpPr>
        <p:spPr>
          <a:xfrm>
            <a:off x="2218944" y="400202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764280"/>
            <a:ext cx="7498080" cy="1249680"/>
          </a:xfrm>
          <a:prstGeom prst="rect">
            <a:avLst/>
          </a:prstGeom>
          <a:noFill/>
          <a:ln>
            <a:noFill/>
          </a:ln>
        </p:spPr>
        <p:txBody>
          <a:bodyPr wrap="square" lIns="0" tIns="0" rIns="0" bIns="0" rtlCol="0" anchor="ctr">
            <a:noAutofit/>
          </a:bodyPr>
          <a:lstStyle/>
          <a:p>
            <a:pPr algn="l"/>
            <a:r>
              <a:rPr sz="2800">
                <a:solidFill>
                  <a:srgbClr val="112D42"/>
                </a:solidFill>
                <a:latin typeface="Arial"/>
              </a:rPr>
              <a:t>A strong frame still needs ongoing care.</a:t>
            </a:r>
          </a:p>
        </p:txBody>
      </p:sp>
      <p:sp>
        <p:nvSpPr>
          <p:cNvPr id="10" name="Oval 9"/>
          <p:cNvSpPr/>
          <p:nvPr/>
        </p:nvSpPr>
        <p:spPr>
          <a:xfrm>
            <a:off x="2218944" y="527913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5041392"/>
            <a:ext cx="7498080" cy="1249680"/>
          </a:xfrm>
          <a:prstGeom prst="rect">
            <a:avLst/>
          </a:prstGeom>
          <a:noFill/>
          <a:ln>
            <a:noFill/>
          </a:ln>
        </p:spPr>
        <p:txBody>
          <a:bodyPr wrap="square" lIns="0" tIns="0" rIns="0" bIns="0" rtlCol="0" anchor="ctr">
            <a:noAutofit/>
          </a:bodyPr>
          <a:lstStyle/>
          <a:p>
            <a:pPr algn="l"/>
            <a:r>
              <a:rPr sz="2800">
                <a:solidFill>
                  <a:srgbClr val="112D42"/>
                </a:solidFill>
                <a:latin typeface="Arial"/>
              </a:rPr>
              <a:t>Discipleship is a life WITH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OPEN YOUR BIBLE</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READ JOHN 15:1–17 TOGETHER</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15:1–17</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Rounded Rectangle 5"/>
          <p:cNvSpPr/>
          <p:nvPr/>
        </p:nvSpPr>
        <p:spPr>
          <a:xfrm>
            <a:off x="2090928" y="2615184"/>
            <a:ext cx="8001000" cy="1088136"/>
          </a:xfrm>
          <a:prstGeom prst="roundRect">
            <a:avLst/>
          </a:prstGeom>
          <a:solidFill>
            <a:srgbClr val="FFFFFF"/>
          </a:solidFill>
          <a:ln w="22860">
            <a:solidFill>
              <a:srgbClr val="B8CBD5"/>
            </a:solidFill>
          </a:ln>
        </p:spPr>
        <p:txBody>
          <a:bodyPr wrap="square" rtlCol="0">
            <a:noAutofit/>
          </a:bodyPr>
          <a:lstStyle/>
          <a:p>
            <a:endParaRPr/>
          </a:p>
        </p:txBody>
      </p:sp>
      <p:sp>
        <p:nvSpPr>
          <p:cNvPr id="7" name="Rectangle 6"/>
          <p:cNvSpPr/>
          <p:nvPr/>
        </p:nvSpPr>
        <p:spPr>
          <a:xfrm>
            <a:off x="2090928" y="2615184"/>
            <a:ext cx="118872" cy="1088136"/>
          </a:xfrm>
          <a:prstGeom prst="rect">
            <a:avLst/>
          </a:prstGeom>
          <a:solidFill>
            <a:srgbClr val="176673"/>
          </a:solidFill>
          <a:ln w="12700">
            <a:solidFill>
              <a:srgbClr val="176673"/>
            </a:solidFill>
          </a:ln>
        </p:spPr>
        <p:txBody>
          <a:bodyPr wrap="square" rtlCol="0">
            <a:noAutofit/>
          </a:bodyPr>
          <a:lstStyle/>
          <a:p>
            <a:endParaRPr/>
          </a:p>
        </p:txBody>
      </p:sp>
      <p:sp>
        <p:nvSpPr>
          <p:cNvPr id="8" name="Rectangle 7"/>
          <p:cNvSpPr/>
          <p:nvPr/>
        </p:nvSpPr>
        <p:spPr>
          <a:xfrm>
            <a:off x="2374392" y="2688336"/>
            <a:ext cx="2029968" cy="932688"/>
          </a:xfrm>
          <a:prstGeom prst="rect">
            <a:avLst/>
          </a:prstGeom>
          <a:noFill/>
          <a:ln>
            <a:noFill/>
          </a:ln>
        </p:spPr>
        <p:txBody>
          <a:bodyPr wrap="square" lIns="0" tIns="0" rIns="0" bIns="0" rtlCol="0" anchor="ctr">
            <a:noAutofit/>
          </a:bodyPr>
          <a:lstStyle/>
          <a:p>
            <a:pPr algn="l"/>
            <a:r>
              <a:rPr sz="2800" b="1">
                <a:solidFill>
                  <a:srgbClr val="112D42"/>
                </a:solidFill>
                <a:latin typeface="Arial"/>
              </a:rPr>
              <a:t>1–6</a:t>
            </a:r>
          </a:p>
          <a:p>
            <a:pPr algn="l"/>
            <a:r>
              <a:rPr sz="2800" b="1">
                <a:solidFill>
                  <a:srgbClr val="112D42"/>
                </a:solidFill>
                <a:latin typeface="Arial"/>
              </a:rPr>
              <a:t>THE VINE</a:t>
            </a:r>
          </a:p>
        </p:txBody>
      </p:sp>
      <p:cxnSp>
        <p:nvCxnSpPr>
          <p:cNvPr id="9" name="Connector 8"/>
          <p:cNvCxnSpPr/>
          <p:nvPr/>
        </p:nvCxnSpPr>
        <p:spPr>
          <a:xfrm>
            <a:off x="4568952" y="2734056"/>
            <a:ext cx="0" cy="850392"/>
          </a:xfrm>
          <a:prstGeom prst="line">
            <a:avLst/>
          </a:prstGeom>
          <a:ln w="16510">
            <a:solidFill>
              <a:srgbClr val="B8CBD5"/>
            </a:solidFill>
          </a:ln>
        </p:spPr>
      </p:cxnSp>
      <p:sp>
        <p:nvSpPr>
          <p:cNvPr id="10" name="Rectangle 9"/>
          <p:cNvSpPr/>
          <p:nvPr/>
        </p:nvSpPr>
        <p:spPr>
          <a:xfrm>
            <a:off x="4788408" y="2688336"/>
            <a:ext cx="5056632" cy="932688"/>
          </a:xfrm>
          <a:prstGeom prst="rect">
            <a:avLst/>
          </a:prstGeom>
          <a:noFill/>
          <a:ln>
            <a:noFill/>
          </a:ln>
        </p:spPr>
        <p:txBody>
          <a:bodyPr wrap="square" lIns="0" tIns="0" rIns="0" bIns="0" rtlCol="0" anchor="ctr">
            <a:noAutofit/>
          </a:bodyPr>
          <a:lstStyle/>
          <a:p>
            <a:pPr algn="l"/>
            <a:r>
              <a:rPr sz="2800">
                <a:solidFill>
                  <a:srgbClr val="163B56"/>
                </a:solidFill>
                <a:latin typeface="Arial"/>
              </a:rPr>
              <a:t>Where does life</a:t>
            </a:r>
          </a:p>
          <a:p>
            <a:pPr algn="l"/>
            <a:r>
              <a:rPr sz="2800">
                <a:solidFill>
                  <a:srgbClr val="163B56"/>
                </a:solidFill>
                <a:latin typeface="Arial"/>
              </a:rPr>
              <a:t>come from?</a:t>
            </a:r>
          </a:p>
        </p:txBody>
      </p:sp>
      <p:sp>
        <p:nvSpPr>
          <p:cNvPr id="11" name="Rounded Rectangle 10"/>
          <p:cNvSpPr/>
          <p:nvPr/>
        </p:nvSpPr>
        <p:spPr>
          <a:xfrm>
            <a:off x="2090928" y="3858768"/>
            <a:ext cx="8001000" cy="1088136"/>
          </a:xfrm>
          <a:prstGeom prst="roundRect">
            <a:avLst/>
          </a:prstGeom>
          <a:solidFill>
            <a:srgbClr val="FFFFFF"/>
          </a:solidFill>
          <a:ln w="22860">
            <a:solidFill>
              <a:srgbClr val="B8CBD5"/>
            </a:solidFill>
          </a:ln>
        </p:spPr>
        <p:txBody>
          <a:bodyPr wrap="square" rtlCol="0">
            <a:noAutofit/>
          </a:bodyPr>
          <a:lstStyle/>
          <a:p>
            <a:endParaRPr/>
          </a:p>
        </p:txBody>
      </p:sp>
      <p:sp>
        <p:nvSpPr>
          <p:cNvPr id="12" name="Rectangle 11"/>
          <p:cNvSpPr/>
          <p:nvPr/>
        </p:nvSpPr>
        <p:spPr>
          <a:xfrm>
            <a:off x="2090928" y="3858768"/>
            <a:ext cx="118872" cy="1088136"/>
          </a:xfrm>
          <a:prstGeom prst="rect">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374392" y="3931920"/>
            <a:ext cx="2029968" cy="932688"/>
          </a:xfrm>
          <a:prstGeom prst="rect">
            <a:avLst/>
          </a:prstGeom>
          <a:noFill/>
          <a:ln>
            <a:noFill/>
          </a:ln>
        </p:spPr>
        <p:txBody>
          <a:bodyPr wrap="square" lIns="0" tIns="0" rIns="0" bIns="0" rtlCol="0" anchor="ctr">
            <a:noAutofit/>
          </a:bodyPr>
          <a:lstStyle/>
          <a:p>
            <a:pPr algn="l"/>
            <a:r>
              <a:rPr sz="2800" b="1">
                <a:solidFill>
                  <a:srgbClr val="112D42"/>
                </a:solidFill>
                <a:latin typeface="Arial"/>
              </a:rPr>
              <a:t>7–11</a:t>
            </a:r>
          </a:p>
          <a:p>
            <a:pPr algn="l"/>
            <a:r>
              <a:rPr sz="2800" b="1">
                <a:solidFill>
                  <a:srgbClr val="112D42"/>
                </a:solidFill>
                <a:latin typeface="Arial"/>
              </a:rPr>
              <a:t>REMAIN</a:t>
            </a:r>
          </a:p>
        </p:txBody>
      </p:sp>
      <p:cxnSp>
        <p:nvCxnSpPr>
          <p:cNvPr id="14" name="Connector 13"/>
          <p:cNvCxnSpPr/>
          <p:nvPr/>
        </p:nvCxnSpPr>
        <p:spPr>
          <a:xfrm>
            <a:off x="4568952" y="3977640"/>
            <a:ext cx="0" cy="850392"/>
          </a:xfrm>
          <a:prstGeom prst="line">
            <a:avLst/>
          </a:prstGeom>
          <a:ln w="16510">
            <a:solidFill>
              <a:srgbClr val="B8CBD5"/>
            </a:solidFill>
          </a:ln>
        </p:spPr>
      </p:cxnSp>
      <p:sp>
        <p:nvSpPr>
          <p:cNvPr id="15" name="Rectangle 14"/>
          <p:cNvSpPr/>
          <p:nvPr/>
        </p:nvSpPr>
        <p:spPr>
          <a:xfrm>
            <a:off x="4788408" y="3931920"/>
            <a:ext cx="5056632" cy="932688"/>
          </a:xfrm>
          <a:prstGeom prst="rect">
            <a:avLst/>
          </a:prstGeom>
          <a:noFill/>
          <a:ln>
            <a:noFill/>
          </a:ln>
        </p:spPr>
        <p:txBody>
          <a:bodyPr wrap="square" lIns="0" tIns="0" rIns="0" bIns="0" rtlCol="0" anchor="ctr">
            <a:noAutofit/>
          </a:bodyPr>
          <a:lstStyle/>
          <a:p>
            <a:pPr algn="l"/>
            <a:r>
              <a:rPr sz="2800">
                <a:solidFill>
                  <a:srgbClr val="163B56"/>
                </a:solidFill>
                <a:latin typeface="Arial"/>
              </a:rPr>
              <a:t>Word • prayer</a:t>
            </a:r>
          </a:p>
          <a:p>
            <a:pPr algn="l"/>
            <a:r>
              <a:rPr sz="2800">
                <a:solidFill>
                  <a:srgbClr val="163B56"/>
                </a:solidFill>
                <a:latin typeface="Arial"/>
              </a:rPr>
              <a:t>obedience • joy</a:t>
            </a:r>
          </a:p>
        </p:txBody>
      </p:sp>
      <p:sp>
        <p:nvSpPr>
          <p:cNvPr id="16" name="Rounded Rectangle 15"/>
          <p:cNvSpPr/>
          <p:nvPr/>
        </p:nvSpPr>
        <p:spPr>
          <a:xfrm>
            <a:off x="2090928" y="5102352"/>
            <a:ext cx="8001000" cy="1088136"/>
          </a:xfrm>
          <a:prstGeom prst="roundRect">
            <a:avLst/>
          </a:prstGeom>
          <a:solidFill>
            <a:srgbClr val="FFFFFF"/>
          </a:solidFill>
          <a:ln w="22860">
            <a:solidFill>
              <a:srgbClr val="B8CBD5"/>
            </a:solidFill>
          </a:ln>
        </p:spPr>
        <p:txBody>
          <a:bodyPr wrap="square" rtlCol="0">
            <a:noAutofit/>
          </a:bodyPr>
          <a:lstStyle/>
          <a:p>
            <a:endParaRPr/>
          </a:p>
        </p:txBody>
      </p:sp>
      <p:sp>
        <p:nvSpPr>
          <p:cNvPr id="17" name="Rectangle 16"/>
          <p:cNvSpPr/>
          <p:nvPr/>
        </p:nvSpPr>
        <p:spPr>
          <a:xfrm>
            <a:off x="2090928" y="5102352"/>
            <a:ext cx="118872" cy="1088136"/>
          </a:xfrm>
          <a:prstGeom prst="rect">
            <a:avLst/>
          </a:prstGeom>
          <a:solidFill>
            <a:srgbClr val="176673"/>
          </a:solidFill>
          <a:ln w="12700">
            <a:solidFill>
              <a:srgbClr val="176673"/>
            </a:solidFill>
          </a:ln>
        </p:spPr>
        <p:txBody>
          <a:bodyPr wrap="square" rtlCol="0">
            <a:noAutofit/>
          </a:bodyPr>
          <a:lstStyle/>
          <a:p>
            <a:endParaRPr/>
          </a:p>
        </p:txBody>
      </p:sp>
      <p:sp>
        <p:nvSpPr>
          <p:cNvPr id="18" name="Rectangle 17"/>
          <p:cNvSpPr/>
          <p:nvPr/>
        </p:nvSpPr>
        <p:spPr>
          <a:xfrm>
            <a:off x="2374392" y="5175504"/>
            <a:ext cx="2029968" cy="932688"/>
          </a:xfrm>
          <a:prstGeom prst="rect">
            <a:avLst/>
          </a:prstGeom>
          <a:noFill/>
          <a:ln>
            <a:noFill/>
          </a:ln>
        </p:spPr>
        <p:txBody>
          <a:bodyPr wrap="square" lIns="0" tIns="0" rIns="0" bIns="0" rtlCol="0" anchor="ctr">
            <a:noAutofit/>
          </a:bodyPr>
          <a:lstStyle/>
          <a:p>
            <a:pPr algn="l"/>
            <a:r>
              <a:rPr sz="2800" b="1">
                <a:solidFill>
                  <a:srgbClr val="112D42"/>
                </a:solidFill>
                <a:latin typeface="Arial"/>
              </a:rPr>
              <a:t>12–17</a:t>
            </a:r>
          </a:p>
          <a:p>
            <a:pPr algn="l"/>
            <a:r>
              <a:rPr sz="2800" b="1">
                <a:solidFill>
                  <a:srgbClr val="112D42"/>
                </a:solidFill>
                <a:latin typeface="Arial"/>
              </a:rPr>
              <a:t>LOVE</a:t>
            </a:r>
          </a:p>
        </p:txBody>
      </p:sp>
      <p:cxnSp>
        <p:nvCxnSpPr>
          <p:cNvPr id="19" name="Connector 18"/>
          <p:cNvCxnSpPr/>
          <p:nvPr/>
        </p:nvCxnSpPr>
        <p:spPr>
          <a:xfrm>
            <a:off x="4568952" y="5221224"/>
            <a:ext cx="0" cy="850392"/>
          </a:xfrm>
          <a:prstGeom prst="line">
            <a:avLst/>
          </a:prstGeom>
          <a:ln w="16510">
            <a:solidFill>
              <a:srgbClr val="B8CBD5"/>
            </a:solidFill>
          </a:ln>
        </p:spPr>
      </p:cxnSp>
      <p:sp>
        <p:nvSpPr>
          <p:cNvPr id="20" name="Rectangle 19"/>
          <p:cNvSpPr/>
          <p:nvPr/>
        </p:nvSpPr>
        <p:spPr>
          <a:xfrm>
            <a:off x="4788408" y="5175504"/>
            <a:ext cx="5056632" cy="932688"/>
          </a:xfrm>
          <a:prstGeom prst="rect">
            <a:avLst/>
          </a:prstGeom>
          <a:noFill/>
          <a:ln>
            <a:noFill/>
          </a:ln>
        </p:spPr>
        <p:txBody>
          <a:bodyPr wrap="square" lIns="0" tIns="0" rIns="0" bIns="0" rtlCol="0" anchor="ctr">
            <a:noAutofit/>
          </a:bodyPr>
          <a:lstStyle/>
          <a:p>
            <a:pPr algn="l"/>
            <a:r>
              <a:rPr sz="2800">
                <a:solidFill>
                  <a:srgbClr val="163B56"/>
                </a:solidFill>
                <a:latin typeface="Arial"/>
              </a:rPr>
              <a:t>Love one another</a:t>
            </a:r>
          </a:p>
          <a:p>
            <a:pPr algn="l"/>
            <a:r>
              <a:rPr sz="2800">
                <a:solidFill>
                  <a:srgbClr val="163B56"/>
                </a:solidFill>
                <a:latin typeface="Arial"/>
              </a:rPr>
              <a:t>and bear fruit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735598-CE21-CA7E-A1F0-F2498F2C28DF}"/>
              </a:ext>
            </a:extLst>
          </p:cNvPr>
          <p:cNvSpPr txBox="1"/>
          <p:nvPr/>
        </p:nvSpPr>
        <p:spPr>
          <a:xfrm>
            <a:off x="288692" y="957506"/>
            <a:ext cx="11589364" cy="707886"/>
          </a:xfrm>
          <a:prstGeom prst="rect">
            <a:avLst/>
          </a:prstGeom>
          <a:noFill/>
        </p:spPr>
        <p:txBody>
          <a:bodyPr wrap="square" rtlCol="0">
            <a:spAutoFit/>
          </a:bodyPr>
          <a:lstStyle/>
          <a:p>
            <a:r>
              <a:rPr lang="en-AU" sz="2000" b="1" dirty="0"/>
              <a:t>15 </a:t>
            </a:r>
            <a:r>
              <a:rPr lang="en-AU" sz="2000" dirty="0"/>
              <a:t>“I am the true vine and my Father is the gardener. </a:t>
            </a:r>
            <a:r>
              <a:rPr lang="en-AU" sz="2000" b="1" baseline="30000" dirty="0"/>
              <a:t>2 </a:t>
            </a:r>
            <a:r>
              <a:rPr lang="en-AU" sz="2000" dirty="0"/>
              <a:t>He </a:t>
            </a:r>
            <a:r>
              <a:rPr lang="en-AU" sz="2000" b="1" dirty="0"/>
              <a:t>takes away every branch </a:t>
            </a:r>
            <a:r>
              <a:rPr lang="en-AU" sz="2000" dirty="0"/>
              <a:t>that does not bear fruit in me. He </a:t>
            </a:r>
            <a:r>
              <a:rPr lang="en-AU" sz="2000" b="1" dirty="0"/>
              <a:t>prunes every branch </a:t>
            </a:r>
            <a:r>
              <a:rPr lang="en-AU" sz="2000" dirty="0"/>
              <a:t>that bears fruit so that it will bear more fruit. </a:t>
            </a:r>
          </a:p>
        </p:txBody>
      </p:sp>
      <p:sp>
        <p:nvSpPr>
          <p:cNvPr id="5" name="TextBox 4">
            <a:extLst>
              <a:ext uri="{FF2B5EF4-FFF2-40B4-BE49-F238E27FC236}">
                <a16:creationId xmlns:a16="http://schemas.microsoft.com/office/drawing/2014/main" id="{70A70490-8079-5218-D57F-6E2C3C02FB91}"/>
              </a:ext>
            </a:extLst>
          </p:cNvPr>
          <p:cNvSpPr txBox="1"/>
          <p:nvPr/>
        </p:nvSpPr>
        <p:spPr>
          <a:xfrm>
            <a:off x="4600956" y="60960"/>
            <a:ext cx="3006852" cy="646331"/>
          </a:xfrm>
          <a:prstGeom prst="rect">
            <a:avLst/>
          </a:prstGeom>
          <a:noFill/>
        </p:spPr>
        <p:txBody>
          <a:bodyPr wrap="square" rtlCol="0">
            <a:spAutoFit/>
          </a:bodyPr>
          <a:lstStyle/>
          <a:p>
            <a:r>
              <a:rPr lang="en-AU" sz="3600" dirty="0">
                <a:solidFill>
                  <a:srgbClr val="163B56"/>
                </a:solidFill>
                <a:latin typeface="Arial"/>
              </a:rPr>
              <a:t>John 15:1–17</a:t>
            </a:r>
          </a:p>
        </p:txBody>
      </p:sp>
    </p:spTree>
    <p:extLst>
      <p:ext uri="{BB962C8B-B14F-4D97-AF65-F5344CB8AC3E}">
        <p14:creationId xmlns:p14="http://schemas.microsoft.com/office/powerpoint/2010/main" val="1044179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17ADC-CB65-8E78-808A-E5FFAE1791D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C6AE36C-FB64-FB7A-71FA-5A745DAD7B2E}"/>
              </a:ext>
            </a:extLst>
          </p:cNvPr>
          <p:cNvSpPr txBox="1"/>
          <p:nvPr/>
        </p:nvSpPr>
        <p:spPr>
          <a:xfrm>
            <a:off x="288692" y="957506"/>
            <a:ext cx="11589364" cy="1323439"/>
          </a:xfrm>
          <a:prstGeom prst="rect">
            <a:avLst/>
          </a:prstGeom>
          <a:noFill/>
        </p:spPr>
        <p:txBody>
          <a:bodyPr wrap="square" rtlCol="0">
            <a:spAutoFit/>
          </a:bodyPr>
          <a:lstStyle/>
          <a:p>
            <a:r>
              <a:rPr lang="en-AU" sz="2000" b="1" dirty="0"/>
              <a:t>15</a:t>
            </a:r>
            <a:r>
              <a:rPr lang="en-AU" sz="2000" b="1" dirty="0">
                <a:solidFill>
                  <a:schemeClr val="bg1">
                    <a:lumMod val="65000"/>
                  </a:schemeClr>
                </a:solidFill>
              </a:rPr>
              <a:t> </a:t>
            </a:r>
            <a:r>
              <a:rPr lang="en-AU" sz="2000" dirty="0">
                <a:solidFill>
                  <a:schemeClr val="bg1">
                    <a:lumMod val="75000"/>
                  </a:schemeClr>
                </a:solidFill>
              </a:rPr>
              <a:t>“I am the true vine and my Father is the gardener. </a:t>
            </a:r>
            <a:r>
              <a:rPr lang="en-AU" sz="2000" b="1" baseline="30000" dirty="0">
                <a:solidFill>
                  <a:schemeClr val="bg1">
                    <a:lumMod val="75000"/>
                  </a:schemeClr>
                </a:solidFill>
              </a:rPr>
              <a:t>2 </a:t>
            </a:r>
            <a:r>
              <a:rPr lang="en-AU" sz="2000" dirty="0">
                <a:solidFill>
                  <a:schemeClr val="bg1">
                    <a:lumMod val="75000"/>
                  </a:schemeClr>
                </a:solidFill>
              </a:rPr>
              <a:t>He takes away every branch that does not bear fruit in me. He prunes every branch that bears fruit so that it will bear more fruit. </a:t>
            </a:r>
            <a:r>
              <a:rPr lang="en-AU" sz="2000" b="1" baseline="30000" dirty="0"/>
              <a:t>3 </a:t>
            </a:r>
            <a:r>
              <a:rPr lang="en-AU" sz="2000" dirty="0"/>
              <a:t>You are clean already because of the word that I have spoken to you. </a:t>
            </a:r>
            <a:r>
              <a:rPr lang="en-AU" sz="2000" b="1" baseline="30000" dirty="0"/>
              <a:t>4</a:t>
            </a:r>
            <a:r>
              <a:rPr lang="en-AU" sz="2000" baseline="30000" dirty="0"/>
              <a:t> </a:t>
            </a:r>
            <a:r>
              <a:rPr lang="en-AU" sz="2000" b="1" dirty="0">
                <a:solidFill>
                  <a:srgbClr val="FF0000"/>
                </a:solidFill>
              </a:rPr>
              <a:t>Remain in me</a:t>
            </a:r>
            <a:r>
              <a:rPr lang="en-AU" sz="2000" dirty="0"/>
              <a:t>, and I will remain in you. Just as the branch cannot bear fruit by itself, unless it remains in the vine, so neither can you unless you remain in me.</a:t>
            </a:r>
          </a:p>
        </p:txBody>
      </p:sp>
      <p:sp>
        <p:nvSpPr>
          <p:cNvPr id="5" name="TextBox 4">
            <a:extLst>
              <a:ext uri="{FF2B5EF4-FFF2-40B4-BE49-F238E27FC236}">
                <a16:creationId xmlns:a16="http://schemas.microsoft.com/office/drawing/2014/main" id="{EF02EC06-476E-5D97-A0FB-2A8D5C38E90F}"/>
              </a:ext>
            </a:extLst>
          </p:cNvPr>
          <p:cNvSpPr txBox="1"/>
          <p:nvPr/>
        </p:nvSpPr>
        <p:spPr>
          <a:xfrm>
            <a:off x="4600956" y="60960"/>
            <a:ext cx="3006852" cy="646331"/>
          </a:xfrm>
          <a:prstGeom prst="rect">
            <a:avLst/>
          </a:prstGeom>
          <a:noFill/>
        </p:spPr>
        <p:txBody>
          <a:bodyPr wrap="square" rtlCol="0">
            <a:spAutoFit/>
          </a:bodyPr>
          <a:lstStyle/>
          <a:p>
            <a:r>
              <a:rPr lang="en-AU" sz="3600" dirty="0">
                <a:solidFill>
                  <a:srgbClr val="163B56"/>
                </a:solidFill>
                <a:latin typeface="Arial"/>
              </a:rPr>
              <a:t>John 15:1–17</a:t>
            </a:r>
          </a:p>
        </p:txBody>
      </p:sp>
    </p:spTree>
    <p:extLst>
      <p:ext uri="{BB962C8B-B14F-4D97-AF65-F5344CB8AC3E}">
        <p14:creationId xmlns:p14="http://schemas.microsoft.com/office/powerpoint/2010/main" val="2130647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BF68A-3E61-36C3-373E-E65867CFE2C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86E3D0C-B783-3D18-E2E7-A321AC91876B}"/>
              </a:ext>
            </a:extLst>
          </p:cNvPr>
          <p:cNvSpPr txBox="1"/>
          <p:nvPr/>
        </p:nvSpPr>
        <p:spPr>
          <a:xfrm>
            <a:off x="288692" y="957506"/>
            <a:ext cx="11589364" cy="2246769"/>
          </a:xfrm>
          <a:prstGeom prst="rect">
            <a:avLst/>
          </a:prstGeom>
          <a:noFill/>
        </p:spPr>
        <p:txBody>
          <a:bodyPr wrap="square" rtlCol="0">
            <a:spAutoFit/>
          </a:bodyPr>
          <a:lstStyle/>
          <a:p>
            <a:r>
              <a:rPr lang="en-AU" sz="2000" b="1" dirty="0"/>
              <a:t>15 </a:t>
            </a:r>
            <a:r>
              <a:rPr lang="en-AU" sz="2000" dirty="0">
                <a:solidFill>
                  <a:schemeClr val="bg1">
                    <a:lumMod val="75000"/>
                  </a:schemeClr>
                </a:solidFill>
              </a:rPr>
              <a:t>“I am the true vine and my Father is the gardener. </a:t>
            </a:r>
            <a:r>
              <a:rPr lang="en-AU" sz="2000" b="1" baseline="30000" dirty="0">
                <a:solidFill>
                  <a:schemeClr val="bg1">
                    <a:lumMod val="75000"/>
                  </a:schemeClr>
                </a:solidFill>
              </a:rPr>
              <a:t>2 </a:t>
            </a:r>
            <a:r>
              <a:rPr lang="en-AU" sz="2000" dirty="0">
                <a:solidFill>
                  <a:schemeClr val="bg1">
                    <a:lumMod val="75000"/>
                  </a:schemeClr>
                </a:solidFill>
              </a:rPr>
              <a:t>He takes away every branch that does not bear fruit in me. He prunes every branch that bears fruit so that it will bear more fruit. </a:t>
            </a:r>
            <a:r>
              <a:rPr lang="en-AU" sz="2000" b="1" baseline="30000" dirty="0">
                <a:solidFill>
                  <a:schemeClr val="bg1">
                    <a:lumMod val="75000"/>
                  </a:schemeClr>
                </a:solidFill>
              </a:rPr>
              <a:t>3 </a:t>
            </a:r>
            <a:r>
              <a:rPr lang="en-AU" sz="2000" dirty="0">
                <a:solidFill>
                  <a:schemeClr val="bg1">
                    <a:lumMod val="75000"/>
                  </a:schemeClr>
                </a:solidFill>
              </a:rPr>
              <a:t>You are clean already because of the word that I have spoken to you. </a:t>
            </a:r>
            <a:r>
              <a:rPr lang="en-AU" sz="2000" b="1" baseline="30000" dirty="0">
                <a:solidFill>
                  <a:schemeClr val="bg1">
                    <a:lumMod val="75000"/>
                  </a:schemeClr>
                </a:solidFill>
              </a:rPr>
              <a:t>4</a:t>
            </a:r>
            <a:r>
              <a:rPr lang="en-AU" sz="2000" baseline="30000" dirty="0">
                <a:solidFill>
                  <a:schemeClr val="bg1">
                    <a:lumMod val="75000"/>
                  </a:schemeClr>
                </a:solidFill>
              </a:rPr>
              <a:t> </a:t>
            </a:r>
            <a:r>
              <a:rPr lang="en-AU" sz="2000" dirty="0">
                <a:solidFill>
                  <a:schemeClr val="bg1">
                    <a:lumMod val="75000"/>
                  </a:schemeClr>
                </a:solidFill>
              </a:rPr>
              <a:t>Remain in me, and I will remain in you. Just as the branch cannot bear fruit by itself, unless it remains in the vine, so neither can you unless you remain in me.</a:t>
            </a:r>
          </a:p>
          <a:p>
            <a:r>
              <a:rPr lang="en-AU" sz="2000" b="1" baseline="30000" dirty="0"/>
              <a:t>5 </a:t>
            </a:r>
            <a:r>
              <a:rPr lang="en-AU" sz="2000" dirty="0"/>
              <a:t>“I am the vine; you are the branches. The </a:t>
            </a:r>
            <a:r>
              <a:rPr lang="en-AU" sz="2000" b="1" dirty="0"/>
              <a:t>one who remains in me—and I in him—bears much fruit</a:t>
            </a:r>
            <a:r>
              <a:rPr lang="en-AU" sz="2000" dirty="0"/>
              <a:t>, because apart from me you can accomplish nothing. </a:t>
            </a:r>
            <a:r>
              <a:rPr lang="en-AU" sz="2000" b="1" baseline="30000" dirty="0"/>
              <a:t>6 </a:t>
            </a:r>
            <a:r>
              <a:rPr lang="en-AU" sz="2000" b="1" dirty="0">
                <a:solidFill>
                  <a:srgbClr val="FF0000"/>
                </a:solidFill>
              </a:rPr>
              <a:t>If</a:t>
            </a:r>
            <a:r>
              <a:rPr lang="en-AU" sz="2000" dirty="0"/>
              <a:t> anyone does not remain in me, he is thrown out like a branch, and </a:t>
            </a:r>
            <a:r>
              <a:rPr lang="en-AU" sz="2000" b="1" dirty="0"/>
              <a:t>dries up</a:t>
            </a:r>
            <a:r>
              <a:rPr lang="en-AU" sz="2000" dirty="0"/>
              <a:t>; and such branches are gathered up and thrown into the fire, and are burned up. </a:t>
            </a:r>
          </a:p>
        </p:txBody>
      </p:sp>
      <p:sp>
        <p:nvSpPr>
          <p:cNvPr id="5" name="TextBox 4">
            <a:extLst>
              <a:ext uri="{FF2B5EF4-FFF2-40B4-BE49-F238E27FC236}">
                <a16:creationId xmlns:a16="http://schemas.microsoft.com/office/drawing/2014/main" id="{58653047-AE24-A51A-CD28-5C98F781BF93}"/>
              </a:ext>
            </a:extLst>
          </p:cNvPr>
          <p:cNvSpPr txBox="1"/>
          <p:nvPr/>
        </p:nvSpPr>
        <p:spPr>
          <a:xfrm>
            <a:off x="4600956" y="60960"/>
            <a:ext cx="3006852" cy="646331"/>
          </a:xfrm>
          <a:prstGeom prst="rect">
            <a:avLst/>
          </a:prstGeom>
          <a:noFill/>
        </p:spPr>
        <p:txBody>
          <a:bodyPr wrap="square" rtlCol="0">
            <a:spAutoFit/>
          </a:bodyPr>
          <a:lstStyle/>
          <a:p>
            <a:r>
              <a:rPr lang="en-AU" sz="3600" dirty="0">
                <a:solidFill>
                  <a:srgbClr val="163B56"/>
                </a:solidFill>
                <a:latin typeface="Arial"/>
              </a:rPr>
              <a:t>John 15:1–17</a:t>
            </a:r>
          </a:p>
        </p:txBody>
      </p:sp>
    </p:spTree>
    <p:extLst>
      <p:ext uri="{BB962C8B-B14F-4D97-AF65-F5344CB8AC3E}">
        <p14:creationId xmlns:p14="http://schemas.microsoft.com/office/powerpoint/2010/main" val="512134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8E59B-F28D-1204-3352-BCABA6C2234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CEB9A33-54AD-1473-5A02-95BB1342755E}"/>
              </a:ext>
            </a:extLst>
          </p:cNvPr>
          <p:cNvSpPr txBox="1"/>
          <p:nvPr/>
        </p:nvSpPr>
        <p:spPr>
          <a:xfrm>
            <a:off x="288692" y="957506"/>
            <a:ext cx="11589364" cy="2554545"/>
          </a:xfrm>
          <a:prstGeom prst="rect">
            <a:avLst/>
          </a:prstGeom>
          <a:noFill/>
        </p:spPr>
        <p:txBody>
          <a:bodyPr wrap="square" rtlCol="0">
            <a:spAutoFit/>
          </a:bodyPr>
          <a:lstStyle/>
          <a:p>
            <a:r>
              <a:rPr lang="en-AU" sz="2000" b="1" dirty="0"/>
              <a:t>15</a:t>
            </a:r>
            <a:r>
              <a:rPr lang="en-AU" sz="2000" b="1" dirty="0">
                <a:solidFill>
                  <a:schemeClr val="bg1">
                    <a:lumMod val="75000"/>
                  </a:schemeClr>
                </a:solidFill>
              </a:rPr>
              <a:t> </a:t>
            </a:r>
            <a:r>
              <a:rPr lang="en-AU" sz="2000" dirty="0">
                <a:solidFill>
                  <a:schemeClr val="bg1">
                    <a:lumMod val="75000"/>
                  </a:schemeClr>
                </a:solidFill>
              </a:rPr>
              <a:t>“I am the true vine and my Father is the gardener. </a:t>
            </a:r>
            <a:r>
              <a:rPr lang="en-AU" sz="2000" b="1" baseline="30000" dirty="0">
                <a:solidFill>
                  <a:schemeClr val="bg1">
                    <a:lumMod val="75000"/>
                  </a:schemeClr>
                </a:solidFill>
              </a:rPr>
              <a:t>2 </a:t>
            </a:r>
            <a:r>
              <a:rPr lang="en-AU" sz="2000" dirty="0">
                <a:solidFill>
                  <a:schemeClr val="bg1">
                    <a:lumMod val="75000"/>
                  </a:schemeClr>
                </a:solidFill>
              </a:rPr>
              <a:t>He takes away every branch that does not bear fruit in me. He prunes every branch that bears fruit so that it will bear more fruit. </a:t>
            </a:r>
            <a:r>
              <a:rPr lang="en-AU" sz="2000" b="1" baseline="30000" dirty="0">
                <a:solidFill>
                  <a:schemeClr val="bg1">
                    <a:lumMod val="75000"/>
                  </a:schemeClr>
                </a:solidFill>
              </a:rPr>
              <a:t>3 </a:t>
            </a:r>
            <a:r>
              <a:rPr lang="en-AU" sz="2000" dirty="0">
                <a:solidFill>
                  <a:schemeClr val="bg1">
                    <a:lumMod val="75000"/>
                  </a:schemeClr>
                </a:solidFill>
              </a:rPr>
              <a:t>You are clean already because of the word that I have spoken to you. </a:t>
            </a:r>
            <a:r>
              <a:rPr lang="en-AU" sz="2000" b="1" baseline="30000" dirty="0">
                <a:solidFill>
                  <a:schemeClr val="bg1">
                    <a:lumMod val="75000"/>
                  </a:schemeClr>
                </a:solidFill>
              </a:rPr>
              <a:t>4</a:t>
            </a:r>
            <a:r>
              <a:rPr lang="en-AU" sz="2000" baseline="30000" dirty="0">
                <a:solidFill>
                  <a:schemeClr val="bg1">
                    <a:lumMod val="75000"/>
                  </a:schemeClr>
                </a:solidFill>
              </a:rPr>
              <a:t> </a:t>
            </a:r>
            <a:r>
              <a:rPr lang="en-AU" sz="2000" dirty="0">
                <a:solidFill>
                  <a:schemeClr val="bg1">
                    <a:lumMod val="75000"/>
                  </a:schemeClr>
                </a:solidFill>
              </a:rPr>
              <a:t>Remain in me, and I will remain in you. Just as the branch cannot bear fruit by itself, unless it remains in the vine, so neither can you unless you remain in me.</a:t>
            </a:r>
          </a:p>
          <a:p>
            <a:r>
              <a:rPr lang="en-AU" sz="2000" b="1" baseline="30000" dirty="0">
                <a:solidFill>
                  <a:schemeClr val="bg1">
                    <a:lumMod val="75000"/>
                  </a:schemeClr>
                </a:solidFill>
              </a:rPr>
              <a:t>5 </a:t>
            </a:r>
            <a:r>
              <a:rPr lang="en-AU" sz="2000" dirty="0">
                <a:solidFill>
                  <a:schemeClr val="bg1">
                    <a:lumMod val="75000"/>
                  </a:schemeClr>
                </a:solidFill>
              </a:rPr>
              <a:t>“I am the vine; you are the branches. The one who remains in me—and I in him—bears much fruit, because apart from me you can accomplish nothing. </a:t>
            </a:r>
            <a:r>
              <a:rPr lang="en-AU" sz="2000" b="1" baseline="30000" dirty="0">
                <a:solidFill>
                  <a:schemeClr val="bg1">
                    <a:lumMod val="75000"/>
                  </a:schemeClr>
                </a:solidFill>
              </a:rPr>
              <a:t>6 </a:t>
            </a:r>
            <a:r>
              <a:rPr lang="en-AU" sz="2000" dirty="0">
                <a:solidFill>
                  <a:schemeClr val="bg1">
                    <a:lumMod val="75000"/>
                  </a:schemeClr>
                </a:solidFill>
              </a:rPr>
              <a:t>If anyone does not remain in me, he is thrown out like a branch, and dries up; and such branches are gathered up and thrown into the fire, and are burned up. </a:t>
            </a:r>
            <a:r>
              <a:rPr lang="en-AU" sz="2000" b="1" baseline="30000" dirty="0"/>
              <a:t>7 </a:t>
            </a:r>
            <a:r>
              <a:rPr lang="en-AU" sz="2000" b="1" dirty="0">
                <a:solidFill>
                  <a:srgbClr val="FF0000"/>
                </a:solidFill>
              </a:rPr>
              <a:t>If</a:t>
            </a:r>
            <a:r>
              <a:rPr lang="en-AU" sz="2000" dirty="0"/>
              <a:t> you remain in me and my words remain in you, </a:t>
            </a:r>
            <a:r>
              <a:rPr lang="en-AU" sz="2000" b="1" dirty="0"/>
              <a:t>ask whatever you want, and it will be done for you</a:t>
            </a:r>
            <a:r>
              <a:rPr lang="en-AU" sz="2000" dirty="0"/>
              <a:t>. </a:t>
            </a:r>
          </a:p>
        </p:txBody>
      </p:sp>
      <p:sp>
        <p:nvSpPr>
          <p:cNvPr id="5" name="TextBox 4">
            <a:extLst>
              <a:ext uri="{FF2B5EF4-FFF2-40B4-BE49-F238E27FC236}">
                <a16:creationId xmlns:a16="http://schemas.microsoft.com/office/drawing/2014/main" id="{5F2D46A8-2E8E-2624-A109-38FC12234DAE}"/>
              </a:ext>
            </a:extLst>
          </p:cNvPr>
          <p:cNvSpPr txBox="1"/>
          <p:nvPr/>
        </p:nvSpPr>
        <p:spPr>
          <a:xfrm>
            <a:off x="4600956" y="60960"/>
            <a:ext cx="3006852" cy="646331"/>
          </a:xfrm>
          <a:prstGeom prst="rect">
            <a:avLst/>
          </a:prstGeom>
          <a:noFill/>
        </p:spPr>
        <p:txBody>
          <a:bodyPr wrap="square" rtlCol="0">
            <a:spAutoFit/>
          </a:bodyPr>
          <a:lstStyle/>
          <a:p>
            <a:r>
              <a:rPr lang="en-AU" sz="3600" dirty="0">
                <a:solidFill>
                  <a:srgbClr val="163B56"/>
                </a:solidFill>
                <a:latin typeface="Arial"/>
              </a:rPr>
              <a:t>John 15:1–17</a:t>
            </a:r>
          </a:p>
        </p:txBody>
      </p:sp>
    </p:spTree>
    <p:extLst>
      <p:ext uri="{BB962C8B-B14F-4D97-AF65-F5344CB8AC3E}">
        <p14:creationId xmlns:p14="http://schemas.microsoft.com/office/powerpoint/2010/main" val="3757639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74D29-1B40-DD68-243A-54BB5659C98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443159-0F1C-6571-FF49-EC7B32EA23C8}"/>
              </a:ext>
            </a:extLst>
          </p:cNvPr>
          <p:cNvSpPr txBox="1"/>
          <p:nvPr/>
        </p:nvSpPr>
        <p:spPr>
          <a:xfrm>
            <a:off x="288692" y="957506"/>
            <a:ext cx="11589364" cy="2862322"/>
          </a:xfrm>
          <a:prstGeom prst="rect">
            <a:avLst/>
          </a:prstGeom>
          <a:noFill/>
        </p:spPr>
        <p:txBody>
          <a:bodyPr wrap="square" rtlCol="0">
            <a:spAutoFit/>
          </a:bodyPr>
          <a:lstStyle/>
          <a:p>
            <a:r>
              <a:rPr lang="en-AU" sz="2000" b="1" dirty="0"/>
              <a:t>15 </a:t>
            </a:r>
            <a:r>
              <a:rPr lang="en-AU" sz="2000" dirty="0">
                <a:solidFill>
                  <a:schemeClr val="bg1">
                    <a:lumMod val="75000"/>
                  </a:schemeClr>
                </a:solidFill>
              </a:rPr>
              <a:t>“I am the true vine and my Father is the gardener. </a:t>
            </a:r>
            <a:r>
              <a:rPr lang="en-AU" sz="2000" b="1" baseline="30000" dirty="0">
                <a:solidFill>
                  <a:schemeClr val="bg1">
                    <a:lumMod val="75000"/>
                  </a:schemeClr>
                </a:solidFill>
              </a:rPr>
              <a:t>2 </a:t>
            </a:r>
            <a:r>
              <a:rPr lang="en-AU" sz="2000" dirty="0">
                <a:solidFill>
                  <a:schemeClr val="bg1">
                    <a:lumMod val="75000"/>
                  </a:schemeClr>
                </a:solidFill>
              </a:rPr>
              <a:t>He takes away every branch that does not bear fruit in me. He prunes every branch that bears fruit so that it will bear more fruit. </a:t>
            </a:r>
            <a:r>
              <a:rPr lang="en-AU" sz="2000" b="1" baseline="30000" dirty="0">
                <a:solidFill>
                  <a:schemeClr val="bg1">
                    <a:lumMod val="75000"/>
                  </a:schemeClr>
                </a:solidFill>
              </a:rPr>
              <a:t>3 </a:t>
            </a:r>
            <a:r>
              <a:rPr lang="en-AU" sz="2000" dirty="0">
                <a:solidFill>
                  <a:schemeClr val="bg1">
                    <a:lumMod val="75000"/>
                  </a:schemeClr>
                </a:solidFill>
              </a:rPr>
              <a:t>You are clean already because of the word that I have spoken to you. </a:t>
            </a:r>
            <a:r>
              <a:rPr lang="en-AU" sz="2000" b="1" baseline="30000" dirty="0">
                <a:solidFill>
                  <a:schemeClr val="bg1">
                    <a:lumMod val="75000"/>
                  </a:schemeClr>
                </a:solidFill>
              </a:rPr>
              <a:t>4</a:t>
            </a:r>
            <a:r>
              <a:rPr lang="en-AU" sz="2000" baseline="30000" dirty="0">
                <a:solidFill>
                  <a:schemeClr val="bg1">
                    <a:lumMod val="75000"/>
                  </a:schemeClr>
                </a:solidFill>
              </a:rPr>
              <a:t> </a:t>
            </a:r>
            <a:r>
              <a:rPr lang="en-AU" sz="2000" dirty="0">
                <a:solidFill>
                  <a:schemeClr val="bg1">
                    <a:lumMod val="75000"/>
                  </a:schemeClr>
                </a:solidFill>
              </a:rPr>
              <a:t>Remain in me, and I will remain in you. Just as the branch cannot bear fruit by itself, unless it remains in the vine, so neither can you unless you remain in me.</a:t>
            </a:r>
          </a:p>
          <a:p>
            <a:r>
              <a:rPr lang="en-AU" sz="2000" b="1" baseline="30000" dirty="0">
                <a:solidFill>
                  <a:schemeClr val="bg1">
                    <a:lumMod val="75000"/>
                  </a:schemeClr>
                </a:solidFill>
              </a:rPr>
              <a:t>5 </a:t>
            </a:r>
            <a:r>
              <a:rPr lang="en-AU" sz="2000" dirty="0">
                <a:solidFill>
                  <a:schemeClr val="bg1">
                    <a:lumMod val="75000"/>
                  </a:schemeClr>
                </a:solidFill>
              </a:rPr>
              <a:t>“I am the vine; you are the branches. The one who remains in me—and I in him—bears much fruit, because apart from me you can accomplish nothing. </a:t>
            </a:r>
            <a:r>
              <a:rPr lang="en-AU" sz="2000" b="1" baseline="30000" dirty="0">
                <a:solidFill>
                  <a:schemeClr val="bg1">
                    <a:lumMod val="75000"/>
                  </a:schemeClr>
                </a:solidFill>
              </a:rPr>
              <a:t>6 </a:t>
            </a:r>
            <a:r>
              <a:rPr lang="en-AU" sz="2000" dirty="0">
                <a:solidFill>
                  <a:schemeClr val="bg1">
                    <a:lumMod val="75000"/>
                  </a:schemeClr>
                </a:solidFill>
              </a:rPr>
              <a:t>If anyone does not remain in me, he is thrown out like a branch, and dries up; and such branches are gathered up and thrown into the fire, and are burned up. </a:t>
            </a:r>
            <a:r>
              <a:rPr lang="en-AU" sz="2000" b="1" baseline="30000" dirty="0">
                <a:solidFill>
                  <a:schemeClr val="bg1">
                    <a:lumMod val="75000"/>
                  </a:schemeClr>
                </a:solidFill>
              </a:rPr>
              <a:t>7 </a:t>
            </a:r>
            <a:r>
              <a:rPr lang="en-AU" sz="2000" dirty="0">
                <a:solidFill>
                  <a:schemeClr val="bg1">
                    <a:lumMod val="75000"/>
                  </a:schemeClr>
                </a:solidFill>
              </a:rPr>
              <a:t>If you remain in me and my words remain in you, ask whatever you want, and it will be done for you. </a:t>
            </a:r>
            <a:r>
              <a:rPr lang="en-AU" sz="2000" b="1" baseline="30000" dirty="0"/>
              <a:t>8 </a:t>
            </a:r>
            <a:r>
              <a:rPr lang="en-AU" sz="2000" dirty="0"/>
              <a:t>My Father is honoured by this, </a:t>
            </a:r>
            <a:r>
              <a:rPr lang="en-AU" sz="2000" b="1" dirty="0"/>
              <a:t>that you bear much fruit and show </a:t>
            </a:r>
            <a:r>
              <a:rPr lang="en-AU" sz="2000" dirty="0"/>
              <a:t>that you are my disciples.</a:t>
            </a:r>
          </a:p>
        </p:txBody>
      </p:sp>
      <p:sp>
        <p:nvSpPr>
          <p:cNvPr id="5" name="TextBox 4">
            <a:extLst>
              <a:ext uri="{FF2B5EF4-FFF2-40B4-BE49-F238E27FC236}">
                <a16:creationId xmlns:a16="http://schemas.microsoft.com/office/drawing/2014/main" id="{2D8F2919-BB96-7AA0-D2AF-1D6634A75EB8}"/>
              </a:ext>
            </a:extLst>
          </p:cNvPr>
          <p:cNvSpPr txBox="1"/>
          <p:nvPr/>
        </p:nvSpPr>
        <p:spPr>
          <a:xfrm>
            <a:off x="4600956" y="60960"/>
            <a:ext cx="3006852" cy="646331"/>
          </a:xfrm>
          <a:prstGeom prst="rect">
            <a:avLst/>
          </a:prstGeom>
          <a:noFill/>
        </p:spPr>
        <p:txBody>
          <a:bodyPr wrap="square" rtlCol="0">
            <a:spAutoFit/>
          </a:bodyPr>
          <a:lstStyle/>
          <a:p>
            <a:r>
              <a:rPr lang="en-AU" sz="3600" dirty="0">
                <a:solidFill>
                  <a:srgbClr val="163B56"/>
                </a:solidFill>
                <a:latin typeface="Arial"/>
              </a:rPr>
              <a:t>John 15:1–17</a:t>
            </a:r>
          </a:p>
        </p:txBody>
      </p:sp>
    </p:spTree>
    <p:extLst>
      <p:ext uri="{BB962C8B-B14F-4D97-AF65-F5344CB8AC3E}">
        <p14:creationId xmlns:p14="http://schemas.microsoft.com/office/powerpoint/2010/main" val="3068385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EBEA3-4A50-0757-AA49-C28BFF2940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AB96D79-A929-1065-9E9F-0F1AEE3D180E}"/>
              </a:ext>
            </a:extLst>
          </p:cNvPr>
          <p:cNvSpPr txBox="1"/>
          <p:nvPr/>
        </p:nvSpPr>
        <p:spPr>
          <a:xfrm>
            <a:off x="288692" y="957506"/>
            <a:ext cx="11589364" cy="3477875"/>
          </a:xfrm>
          <a:prstGeom prst="rect">
            <a:avLst/>
          </a:prstGeom>
          <a:noFill/>
        </p:spPr>
        <p:txBody>
          <a:bodyPr wrap="square" rtlCol="0">
            <a:spAutoFit/>
          </a:bodyPr>
          <a:lstStyle/>
          <a:p>
            <a:r>
              <a:rPr lang="en-AU" sz="2000" b="1" dirty="0"/>
              <a:t>15 </a:t>
            </a:r>
            <a:r>
              <a:rPr lang="en-AU" sz="2000" dirty="0">
                <a:solidFill>
                  <a:schemeClr val="bg1">
                    <a:lumMod val="75000"/>
                  </a:schemeClr>
                </a:solidFill>
              </a:rPr>
              <a:t>“I am the true vine and my Father is the gardener. </a:t>
            </a:r>
            <a:r>
              <a:rPr lang="en-AU" sz="2000" b="1" baseline="30000" dirty="0">
                <a:solidFill>
                  <a:schemeClr val="bg1">
                    <a:lumMod val="75000"/>
                  </a:schemeClr>
                </a:solidFill>
              </a:rPr>
              <a:t>2 </a:t>
            </a:r>
            <a:r>
              <a:rPr lang="en-AU" sz="2000" dirty="0">
                <a:solidFill>
                  <a:schemeClr val="bg1">
                    <a:lumMod val="75000"/>
                  </a:schemeClr>
                </a:solidFill>
              </a:rPr>
              <a:t>He takes away every branch that does not bear fruit in me. He prunes every branch that bears fruit so that it will bear more fruit. </a:t>
            </a:r>
            <a:r>
              <a:rPr lang="en-AU" sz="2000" b="1" baseline="30000" dirty="0">
                <a:solidFill>
                  <a:schemeClr val="bg1">
                    <a:lumMod val="75000"/>
                  </a:schemeClr>
                </a:solidFill>
              </a:rPr>
              <a:t>3 </a:t>
            </a:r>
            <a:r>
              <a:rPr lang="en-AU" sz="2000" dirty="0">
                <a:solidFill>
                  <a:schemeClr val="bg1">
                    <a:lumMod val="75000"/>
                  </a:schemeClr>
                </a:solidFill>
              </a:rPr>
              <a:t>You are clean already because of the word that I have spoken to you. </a:t>
            </a:r>
            <a:r>
              <a:rPr lang="en-AU" sz="2000" b="1" baseline="30000" dirty="0">
                <a:solidFill>
                  <a:schemeClr val="bg1">
                    <a:lumMod val="75000"/>
                  </a:schemeClr>
                </a:solidFill>
              </a:rPr>
              <a:t>4</a:t>
            </a:r>
            <a:r>
              <a:rPr lang="en-AU" sz="2000" baseline="30000" dirty="0">
                <a:solidFill>
                  <a:schemeClr val="bg1">
                    <a:lumMod val="75000"/>
                  </a:schemeClr>
                </a:solidFill>
              </a:rPr>
              <a:t> </a:t>
            </a:r>
            <a:r>
              <a:rPr lang="en-AU" sz="2000" dirty="0">
                <a:solidFill>
                  <a:schemeClr val="bg1">
                    <a:lumMod val="75000"/>
                  </a:schemeClr>
                </a:solidFill>
              </a:rPr>
              <a:t>Remain in me, and I will remain in you. Just as the branch cannot bear fruit by itself, unless it remains in the vine, so neither can you unless you remain in me.</a:t>
            </a:r>
          </a:p>
          <a:p>
            <a:r>
              <a:rPr lang="en-AU" sz="2000" b="1" baseline="30000" dirty="0">
                <a:solidFill>
                  <a:schemeClr val="bg1">
                    <a:lumMod val="75000"/>
                  </a:schemeClr>
                </a:solidFill>
              </a:rPr>
              <a:t>5 </a:t>
            </a:r>
            <a:r>
              <a:rPr lang="en-AU" sz="2000" dirty="0">
                <a:solidFill>
                  <a:schemeClr val="bg1">
                    <a:lumMod val="75000"/>
                  </a:schemeClr>
                </a:solidFill>
              </a:rPr>
              <a:t>“I am the vine; you are the branches. The one who remains in me—and I in him—bears much fruit, because apart from me you can accomplish nothing. </a:t>
            </a:r>
            <a:r>
              <a:rPr lang="en-AU" sz="2000" b="1" baseline="30000" dirty="0">
                <a:solidFill>
                  <a:schemeClr val="bg1">
                    <a:lumMod val="75000"/>
                  </a:schemeClr>
                </a:solidFill>
              </a:rPr>
              <a:t>6 </a:t>
            </a:r>
            <a:r>
              <a:rPr lang="en-AU" sz="2000" dirty="0">
                <a:solidFill>
                  <a:schemeClr val="bg1">
                    <a:lumMod val="75000"/>
                  </a:schemeClr>
                </a:solidFill>
              </a:rPr>
              <a:t>If anyone does not remain in me, he is thrown out like a branch, and dries up; and such branches are gathered up and thrown into the fire, and are burned up. </a:t>
            </a:r>
            <a:r>
              <a:rPr lang="en-AU" sz="2000" b="1" baseline="30000" dirty="0">
                <a:solidFill>
                  <a:schemeClr val="bg1">
                    <a:lumMod val="75000"/>
                  </a:schemeClr>
                </a:solidFill>
              </a:rPr>
              <a:t>7 </a:t>
            </a:r>
            <a:r>
              <a:rPr lang="en-AU" sz="2000" dirty="0">
                <a:solidFill>
                  <a:schemeClr val="bg1">
                    <a:lumMod val="75000"/>
                  </a:schemeClr>
                </a:solidFill>
              </a:rPr>
              <a:t>If you remain in me and my words remain in you, ask whatever you want, and it will be done for you. </a:t>
            </a:r>
            <a:r>
              <a:rPr lang="en-AU" sz="2000" b="1" baseline="30000" dirty="0">
                <a:solidFill>
                  <a:schemeClr val="bg1">
                    <a:lumMod val="75000"/>
                  </a:schemeClr>
                </a:solidFill>
              </a:rPr>
              <a:t>8 </a:t>
            </a:r>
            <a:r>
              <a:rPr lang="en-AU" sz="2000" dirty="0">
                <a:solidFill>
                  <a:schemeClr val="bg1">
                    <a:lumMod val="75000"/>
                  </a:schemeClr>
                </a:solidFill>
              </a:rPr>
              <a:t>My Father is honoured by this, that you bear much fruit and show that you are my disciples.</a:t>
            </a:r>
          </a:p>
          <a:p>
            <a:r>
              <a:rPr lang="en-AU" sz="2000" b="1" baseline="30000" dirty="0"/>
              <a:t>9 </a:t>
            </a:r>
            <a:r>
              <a:rPr lang="en-AU" sz="2000" dirty="0"/>
              <a:t>“Just as the Father has loved me, I have also loved you; remain in my love. </a:t>
            </a:r>
            <a:r>
              <a:rPr lang="en-AU" sz="2000" b="1" baseline="30000" dirty="0"/>
              <a:t>10</a:t>
            </a:r>
            <a:r>
              <a:rPr lang="en-AU" sz="2000" b="1" baseline="30000" dirty="0">
                <a:solidFill>
                  <a:srgbClr val="FF0000"/>
                </a:solidFill>
              </a:rPr>
              <a:t> </a:t>
            </a:r>
            <a:r>
              <a:rPr lang="en-AU" sz="2000" b="1" dirty="0">
                <a:solidFill>
                  <a:srgbClr val="FF0000"/>
                </a:solidFill>
              </a:rPr>
              <a:t>If </a:t>
            </a:r>
            <a:r>
              <a:rPr lang="en-AU" sz="2000" b="1" dirty="0"/>
              <a:t>you obey my commandments</a:t>
            </a:r>
            <a:r>
              <a:rPr lang="en-AU" sz="2000" dirty="0"/>
              <a:t>, you will remain in my love, just as I have obeyed my Father’s commandments and remain in his love. </a:t>
            </a:r>
          </a:p>
        </p:txBody>
      </p:sp>
      <p:sp>
        <p:nvSpPr>
          <p:cNvPr id="5" name="TextBox 4">
            <a:extLst>
              <a:ext uri="{FF2B5EF4-FFF2-40B4-BE49-F238E27FC236}">
                <a16:creationId xmlns:a16="http://schemas.microsoft.com/office/drawing/2014/main" id="{5A8D79F4-67A3-DEDD-255A-4B1E1201F2EC}"/>
              </a:ext>
            </a:extLst>
          </p:cNvPr>
          <p:cNvSpPr txBox="1"/>
          <p:nvPr/>
        </p:nvSpPr>
        <p:spPr>
          <a:xfrm>
            <a:off x="4600956" y="60960"/>
            <a:ext cx="3006852" cy="646331"/>
          </a:xfrm>
          <a:prstGeom prst="rect">
            <a:avLst/>
          </a:prstGeom>
          <a:noFill/>
        </p:spPr>
        <p:txBody>
          <a:bodyPr wrap="square" rtlCol="0">
            <a:spAutoFit/>
          </a:bodyPr>
          <a:lstStyle/>
          <a:p>
            <a:r>
              <a:rPr lang="en-AU" sz="3600" dirty="0">
                <a:solidFill>
                  <a:srgbClr val="163B56"/>
                </a:solidFill>
                <a:latin typeface="Arial"/>
              </a:rPr>
              <a:t>John 15:1–17</a:t>
            </a:r>
          </a:p>
        </p:txBody>
      </p:sp>
    </p:spTree>
    <p:extLst>
      <p:ext uri="{BB962C8B-B14F-4D97-AF65-F5344CB8AC3E}">
        <p14:creationId xmlns:p14="http://schemas.microsoft.com/office/powerpoint/2010/main" val="3908178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267C6-820F-45C7-80C5-777F6A979F9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0C167E5-2992-221B-0A9F-920E96184F4C}"/>
              </a:ext>
            </a:extLst>
          </p:cNvPr>
          <p:cNvSpPr txBox="1"/>
          <p:nvPr/>
        </p:nvSpPr>
        <p:spPr>
          <a:xfrm>
            <a:off x="288692" y="957506"/>
            <a:ext cx="11589364" cy="3785652"/>
          </a:xfrm>
          <a:prstGeom prst="rect">
            <a:avLst/>
          </a:prstGeom>
          <a:noFill/>
        </p:spPr>
        <p:txBody>
          <a:bodyPr wrap="square" rtlCol="0">
            <a:spAutoFit/>
          </a:bodyPr>
          <a:lstStyle/>
          <a:p>
            <a:r>
              <a:rPr lang="en-AU" sz="2000" b="1" dirty="0"/>
              <a:t>15 </a:t>
            </a:r>
            <a:r>
              <a:rPr lang="en-AU" sz="2000" dirty="0">
                <a:solidFill>
                  <a:schemeClr val="bg1">
                    <a:lumMod val="75000"/>
                  </a:schemeClr>
                </a:solidFill>
              </a:rPr>
              <a:t>“I am the true vine and my Father is the gardener. </a:t>
            </a:r>
            <a:r>
              <a:rPr lang="en-AU" sz="2000" b="1" baseline="30000" dirty="0">
                <a:solidFill>
                  <a:schemeClr val="bg1">
                    <a:lumMod val="75000"/>
                  </a:schemeClr>
                </a:solidFill>
              </a:rPr>
              <a:t>2 </a:t>
            </a:r>
            <a:r>
              <a:rPr lang="en-AU" sz="2000" dirty="0">
                <a:solidFill>
                  <a:schemeClr val="bg1">
                    <a:lumMod val="75000"/>
                  </a:schemeClr>
                </a:solidFill>
              </a:rPr>
              <a:t>He takes away every branch that does not bear fruit in me. He prunes every branch that bears fruit so that it will bear more fruit. </a:t>
            </a:r>
            <a:r>
              <a:rPr lang="en-AU" sz="2000" b="1" baseline="30000" dirty="0">
                <a:solidFill>
                  <a:schemeClr val="bg1">
                    <a:lumMod val="75000"/>
                  </a:schemeClr>
                </a:solidFill>
              </a:rPr>
              <a:t>3 </a:t>
            </a:r>
            <a:r>
              <a:rPr lang="en-AU" sz="2000" dirty="0">
                <a:solidFill>
                  <a:schemeClr val="bg1">
                    <a:lumMod val="75000"/>
                  </a:schemeClr>
                </a:solidFill>
              </a:rPr>
              <a:t>You are clean already because of the word that I have spoken to you. </a:t>
            </a:r>
            <a:r>
              <a:rPr lang="en-AU" sz="2000" b="1" baseline="30000" dirty="0">
                <a:solidFill>
                  <a:schemeClr val="bg1">
                    <a:lumMod val="75000"/>
                  </a:schemeClr>
                </a:solidFill>
              </a:rPr>
              <a:t>4</a:t>
            </a:r>
            <a:r>
              <a:rPr lang="en-AU" sz="2000" baseline="30000" dirty="0">
                <a:solidFill>
                  <a:schemeClr val="bg1">
                    <a:lumMod val="75000"/>
                  </a:schemeClr>
                </a:solidFill>
              </a:rPr>
              <a:t> </a:t>
            </a:r>
            <a:r>
              <a:rPr lang="en-AU" sz="2000" dirty="0">
                <a:solidFill>
                  <a:schemeClr val="bg1">
                    <a:lumMod val="75000"/>
                  </a:schemeClr>
                </a:solidFill>
              </a:rPr>
              <a:t>Remain in me, and I will remain in you. Just as the branch cannot bear fruit by itself, unless it remains in the vine, so neither can you unless you remain in me.</a:t>
            </a:r>
          </a:p>
          <a:p>
            <a:r>
              <a:rPr lang="en-AU" sz="2000" b="1" baseline="30000" dirty="0">
                <a:solidFill>
                  <a:schemeClr val="bg1">
                    <a:lumMod val="75000"/>
                  </a:schemeClr>
                </a:solidFill>
              </a:rPr>
              <a:t>5 </a:t>
            </a:r>
            <a:r>
              <a:rPr lang="en-AU" sz="2000" dirty="0">
                <a:solidFill>
                  <a:schemeClr val="bg1">
                    <a:lumMod val="75000"/>
                  </a:schemeClr>
                </a:solidFill>
              </a:rPr>
              <a:t>“I am the vine; you are the branches. The one who remains in me—and I in him—bears much fruit, because apart from me you can accomplish nothing. </a:t>
            </a:r>
            <a:r>
              <a:rPr lang="en-AU" sz="2000" b="1" baseline="30000" dirty="0">
                <a:solidFill>
                  <a:schemeClr val="bg1">
                    <a:lumMod val="75000"/>
                  </a:schemeClr>
                </a:solidFill>
              </a:rPr>
              <a:t>6 </a:t>
            </a:r>
            <a:r>
              <a:rPr lang="en-AU" sz="2000" dirty="0">
                <a:solidFill>
                  <a:schemeClr val="bg1">
                    <a:lumMod val="75000"/>
                  </a:schemeClr>
                </a:solidFill>
              </a:rPr>
              <a:t>If anyone does not remain in me, he is thrown out like a branch, and dries up; and such branches are gathered up and thrown into the fire, and are burned up. </a:t>
            </a:r>
            <a:r>
              <a:rPr lang="en-AU" sz="2000" b="1" baseline="30000" dirty="0">
                <a:solidFill>
                  <a:schemeClr val="bg1">
                    <a:lumMod val="75000"/>
                  </a:schemeClr>
                </a:solidFill>
              </a:rPr>
              <a:t>7 </a:t>
            </a:r>
            <a:r>
              <a:rPr lang="en-AU" sz="2000" dirty="0">
                <a:solidFill>
                  <a:schemeClr val="bg1">
                    <a:lumMod val="75000"/>
                  </a:schemeClr>
                </a:solidFill>
              </a:rPr>
              <a:t>If you remain in me and my words remain in you, ask whatever you want, and it will be done for you. </a:t>
            </a:r>
            <a:r>
              <a:rPr lang="en-AU" sz="2000" b="1" baseline="30000" dirty="0">
                <a:solidFill>
                  <a:schemeClr val="bg1">
                    <a:lumMod val="75000"/>
                  </a:schemeClr>
                </a:solidFill>
              </a:rPr>
              <a:t>8 </a:t>
            </a:r>
            <a:r>
              <a:rPr lang="en-AU" sz="2000" dirty="0">
                <a:solidFill>
                  <a:schemeClr val="bg1">
                    <a:lumMod val="75000"/>
                  </a:schemeClr>
                </a:solidFill>
              </a:rPr>
              <a:t>My Father is honoured by this, that you bear much fruit and show that you are my disciples.</a:t>
            </a:r>
          </a:p>
          <a:p>
            <a:r>
              <a:rPr lang="en-AU" sz="2000" b="1" baseline="30000" dirty="0">
                <a:solidFill>
                  <a:schemeClr val="bg1">
                    <a:lumMod val="75000"/>
                  </a:schemeClr>
                </a:solidFill>
              </a:rPr>
              <a:t>9 </a:t>
            </a:r>
            <a:r>
              <a:rPr lang="en-AU" sz="2000" dirty="0">
                <a:solidFill>
                  <a:schemeClr val="bg1">
                    <a:lumMod val="75000"/>
                  </a:schemeClr>
                </a:solidFill>
              </a:rPr>
              <a:t>“Just as the Father has loved me, I have also loved you; remain in my love. </a:t>
            </a:r>
            <a:r>
              <a:rPr lang="en-AU" sz="2000" b="1" baseline="30000" dirty="0">
                <a:solidFill>
                  <a:schemeClr val="bg1">
                    <a:lumMod val="75000"/>
                  </a:schemeClr>
                </a:solidFill>
              </a:rPr>
              <a:t>10 </a:t>
            </a:r>
            <a:r>
              <a:rPr lang="en-AU" sz="2000" dirty="0">
                <a:solidFill>
                  <a:schemeClr val="bg1">
                    <a:lumMod val="75000"/>
                  </a:schemeClr>
                </a:solidFill>
              </a:rPr>
              <a:t>If you obey my commandments, you will remain in my love, just as I have obeyed my Father’s commandments and remain in his love. </a:t>
            </a:r>
            <a:r>
              <a:rPr lang="en-AU" sz="2000" b="1" baseline="30000" dirty="0"/>
              <a:t>11 </a:t>
            </a:r>
            <a:r>
              <a:rPr lang="en-AU" sz="2000" dirty="0"/>
              <a:t>I have told you these things so </a:t>
            </a:r>
            <a:r>
              <a:rPr lang="en-AU" sz="2000" b="1" dirty="0"/>
              <a:t>that my joy may be in you, and your joy may be complete</a:t>
            </a:r>
            <a:r>
              <a:rPr lang="en-AU" sz="2000" dirty="0"/>
              <a:t>. </a:t>
            </a:r>
          </a:p>
        </p:txBody>
      </p:sp>
      <p:sp>
        <p:nvSpPr>
          <p:cNvPr id="5" name="TextBox 4">
            <a:extLst>
              <a:ext uri="{FF2B5EF4-FFF2-40B4-BE49-F238E27FC236}">
                <a16:creationId xmlns:a16="http://schemas.microsoft.com/office/drawing/2014/main" id="{F874350B-AD59-F22F-E87F-C85F02B70BE5}"/>
              </a:ext>
            </a:extLst>
          </p:cNvPr>
          <p:cNvSpPr txBox="1"/>
          <p:nvPr/>
        </p:nvSpPr>
        <p:spPr>
          <a:xfrm>
            <a:off x="4600956" y="60960"/>
            <a:ext cx="3006852" cy="646331"/>
          </a:xfrm>
          <a:prstGeom prst="rect">
            <a:avLst/>
          </a:prstGeom>
          <a:noFill/>
        </p:spPr>
        <p:txBody>
          <a:bodyPr wrap="square" rtlCol="0">
            <a:spAutoFit/>
          </a:bodyPr>
          <a:lstStyle/>
          <a:p>
            <a:r>
              <a:rPr lang="en-AU" sz="3600" dirty="0">
                <a:solidFill>
                  <a:srgbClr val="163B56"/>
                </a:solidFill>
                <a:latin typeface="Arial"/>
              </a:rPr>
              <a:t>John 15:1–17</a:t>
            </a:r>
          </a:p>
        </p:txBody>
      </p:sp>
    </p:spTree>
    <p:extLst>
      <p:ext uri="{BB962C8B-B14F-4D97-AF65-F5344CB8AC3E}">
        <p14:creationId xmlns:p14="http://schemas.microsoft.com/office/powerpoint/2010/main" val="3284678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A269D-2286-BA2C-2919-A5E21C24B1C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E8D67F-BCF4-7DC6-F7DB-6E9183A1C98D}"/>
              </a:ext>
            </a:extLst>
          </p:cNvPr>
          <p:cNvSpPr txBox="1"/>
          <p:nvPr/>
        </p:nvSpPr>
        <p:spPr>
          <a:xfrm>
            <a:off x="288692" y="957506"/>
            <a:ext cx="11589364" cy="4401205"/>
          </a:xfrm>
          <a:prstGeom prst="rect">
            <a:avLst/>
          </a:prstGeom>
          <a:noFill/>
        </p:spPr>
        <p:txBody>
          <a:bodyPr wrap="square" rtlCol="0">
            <a:spAutoFit/>
          </a:bodyPr>
          <a:lstStyle/>
          <a:p>
            <a:r>
              <a:rPr lang="en-AU" sz="2000" b="1" dirty="0"/>
              <a:t>15 </a:t>
            </a:r>
            <a:r>
              <a:rPr lang="en-AU" sz="2000" dirty="0">
                <a:solidFill>
                  <a:schemeClr val="bg1">
                    <a:lumMod val="75000"/>
                  </a:schemeClr>
                </a:solidFill>
              </a:rPr>
              <a:t>“I am the true vine and my Father is the gardener. </a:t>
            </a:r>
            <a:r>
              <a:rPr lang="en-AU" sz="2000" b="1" baseline="30000" dirty="0">
                <a:solidFill>
                  <a:schemeClr val="bg1">
                    <a:lumMod val="75000"/>
                  </a:schemeClr>
                </a:solidFill>
              </a:rPr>
              <a:t>2 </a:t>
            </a:r>
            <a:r>
              <a:rPr lang="en-AU" sz="2000" dirty="0">
                <a:solidFill>
                  <a:schemeClr val="bg1">
                    <a:lumMod val="75000"/>
                  </a:schemeClr>
                </a:solidFill>
              </a:rPr>
              <a:t>He takes away every branch that does not bear fruit in me. He prunes every branch that bears fruit so that it will bear more fruit. </a:t>
            </a:r>
            <a:r>
              <a:rPr lang="en-AU" sz="2000" b="1" baseline="30000" dirty="0">
                <a:solidFill>
                  <a:schemeClr val="bg1">
                    <a:lumMod val="75000"/>
                  </a:schemeClr>
                </a:solidFill>
              </a:rPr>
              <a:t>3 </a:t>
            </a:r>
            <a:r>
              <a:rPr lang="en-AU" sz="2000" dirty="0">
                <a:solidFill>
                  <a:schemeClr val="bg1">
                    <a:lumMod val="75000"/>
                  </a:schemeClr>
                </a:solidFill>
              </a:rPr>
              <a:t>You are clean already because of the word that I have spoken to you. </a:t>
            </a:r>
            <a:r>
              <a:rPr lang="en-AU" sz="2000" b="1" baseline="30000" dirty="0">
                <a:solidFill>
                  <a:schemeClr val="bg1">
                    <a:lumMod val="75000"/>
                  </a:schemeClr>
                </a:solidFill>
              </a:rPr>
              <a:t>4</a:t>
            </a:r>
            <a:r>
              <a:rPr lang="en-AU" sz="2000" baseline="30000" dirty="0">
                <a:solidFill>
                  <a:schemeClr val="bg1">
                    <a:lumMod val="75000"/>
                  </a:schemeClr>
                </a:solidFill>
              </a:rPr>
              <a:t> </a:t>
            </a:r>
            <a:r>
              <a:rPr lang="en-AU" sz="2000" dirty="0">
                <a:solidFill>
                  <a:schemeClr val="bg1">
                    <a:lumMod val="75000"/>
                  </a:schemeClr>
                </a:solidFill>
              </a:rPr>
              <a:t>Remain in me, and I will remain in you. Just as the branch cannot bear fruit by itself, unless it remains in the vine, so neither can you unless you remain in me.</a:t>
            </a:r>
          </a:p>
          <a:p>
            <a:r>
              <a:rPr lang="en-AU" sz="2000" b="1" baseline="30000" dirty="0">
                <a:solidFill>
                  <a:schemeClr val="bg1">
                    <a:lumMod val="75000"/>
                  </a:schemeClr>
                </a:solidFill>
              </a:rPr>
              <a:t>5 </a:t>
            </a:r>
            <a:r>
              <a:rPr lang="en-AU" sz="2000" dirty="0">
                <a:solidFill>
                  <a:schemeClr val="bg1">
                    <a:lumMod val="75000"/>
                  </a:schemeClr>
                </a:solidFill>
              </a:rPr>
              <a:t>“I am the vine; you are the branches. The one who remains in me—and I in him—bears much fruit, because apart from me you can accomplish nothing. </a:t>
            </a:r>
            <a:r>
              <a:rPr lang="en-AU" sz="2000" b="1" baseline="30000" dirty="0">
                <a:solidFill>
                  <a:schemeClr val="bg1">
                    <a:lumMod val="75000"/>
                  </a:schemeClr>
                </a:solidFill>
              </a:rPr>
              <a:t>6 </a:t>
            </a:r>
            <a:r>
              <a:rPr lang="en-AU" sz="2000" dirty="0">
                <a:solidFill>
                  <a:schemeClr val="bg1">
                    <a:lumMod val="75000"/>
                  </a:schemeClr>
                </a:solidFill>
              </a:rPr>
              <a:t>If anyone does not remain in me, he is thrown out like a branch, and dries up; and such branches are gathered up and thrown into the fire, and are burned up. </a:t>
            </a:r>
            <a:r>
              <a:rPr lang="en-AU" sz="2000" b="1" baseline="30000" dirty="0">
                <a:solidFill>
                  <a:schemeClr val="bg1">
                    <a:lumMod val="75000"/>
                  </a:schemeClr>
                </a:solidFill>
              </a:rPr>
              <a:t>7 </a:t>
            </a:r>
            <a:r>
              <a:rPr lang="en-AU" sz="2000" dirty="0">
                <a:solidFill>
                  <a:schemeClr val="bg1">
                    <a:lumMod val="75000"/>
                  </a:schemeClr>
                </a:solidFill>
              </a:rPr>
              <a:t>If you remain in me and my words remain in you, ask whatever you want, and it will be done for you. </a:t>
            </a:r>
            <a:r>
              <a:rPr lang="en-AU" sz="2000" b="1" baseline="30000" dirty="0">
                <a:solidFill>
                  <a:schemeClr val="bg1">
                    <a:lumMod val="75000"/>
                  </a:schemeClr>
                </a:solidFill>
              </a:rPr>
              <a:t>8 </a:t>
            </a:r>
            <a:r>
              <a:rPr lang="en-AU" sz="2000" dirty="0">
                <a:solidFill>
                  <a:schemeClr val="bg1">
                    <a:lumMod val="75000"/>
                  </a:schemeClr>
                </a:solidFill>
              </a:rPr>
              <a:t>My Father is honoured by this, that you bear much fruit and show that you are my disciples.</a:t>
            </a:r>
          </a:p>
          <a:p>
            <a:r>
              <a:rPr lang="en-AU" sz="2000" b="1" baseline="30000" dirty="0">
                <a:solidFill>
                  <a:schemeClr val="bg1">
                    <a:lumMod val="75000"/>
                  </a:schemeClr>
                </a:solidFill>
              </a:rPr>
              <a:t>9 </a:t>
            </a:r>
            <a:r>
              <a:rPr lang="en-AU" sz="2000" dirty="0">
                <a:solidFill>
                  <a:schemeClr val="bg1">
                    <a:lumMod val="75000"/>
                  </a:schemeClr>
                </a:solidFill>
              </a:rPr>
              <a:t>“Just as the Father has loved me, I have also loved you; remain in my love. </a:t>
            </a:r>
            <a:r>
              <a:rPr lang="en-AU" sz="2000" b="1" baseline="30000" dirty="0">
                <a:solidFill>
                  <a:schemeClr val="bg1">
                    <a:lumMod val="75000"/>
                  </a:schemeClr>
                </a:solidFill>
              </a:rPr>
              <a:t>10 </a:t>
            </a:r>
            <a:r>
              <a:rPr lang="en-AU" sz="2000" dirty="0">
                <a:solidFill>
                  <a:schemeClr val="bg1">
                    <a:lumMod val="75000"/>
                  </a:schemeClr>
                </a:solidFill>
              </a:rPr>
              <a:t>If you obey my commandments, you will remain in my love, just as I have obeyed my Father’s commandments and remain in his love. </a:t>
            </a:r>
            <a:r>
              <a:rPr lang="en-AU" sz="2000" b="1" baseline="30000" dirty="0">
                <a:solidFill>
                  <a:schemeClr val="bg1">
                    <a:lumMod val="75000"/>
                  </a:schemeClr>
                </a:solidFill>
              </a:rPr>
              <a:t>11 </a:t>
            </a:r>
            <a:r>
              <a:rPr lang="en-AU" sz="2000" dirty="0">
                <a:solidFill>
                  <a:schemeClr val="bg1">
                    <a:lumMod val="75000"/>
                  </a:schemeClr>
                </a:solidFill>
              </a:rPr>
              <a:t>I have told you these things so that my joy may be in you, and your joy may be complete. </a:t>
            </a:r>
            <a:r>
              <a:rPr lang="en-AU" sz="2000" b="1" baseline="30000" dirty="0"/>
              <a:t>12 </a:t>
            </a:r>
            <a:r>
              <a:rPr lang="en-AU" sz="2000" dirty="0"/>
              <a:t>My commandment is this—to </a:t>
            </a:r>
            <a:r>
              <a:rPr lang="en-AU" sz="2000" b="1" dirty="0"/>
              <a:t>love one another just as I have loved you</a:t>
            </a:r>
            <a:r>
              <a:rPr lang="en-AU" sz="2000" dirty="0"/>
              <a:t>. </a:t>
            </a:r>
            <a:r>
              <a:rPr lang="en-AU" sz="2000" b="1" baseline="30000" dirty="0"/>
              <a:t>13 </a:t>
            </a:r>
            <a:r>
              <a:rPr lang="en-AU" sz="2000" dirty="0"/>
              <a:t>No one has greater love than this—that one lays down his life for his friends. </a:t>
            </a:r>
          </a:p>
        </p:txBody>
      </p:sp>
      <p:sp>
        <p:nvSpPr>
          <p:cNvPr id="5" name="TextBox 4">
            <a:extLst>
              <a:ext uri="{FF2B5EF4-FFF2-40B4-BE49-F238E27FC236}">
                <a16:creationId xmlns:a16="http://schemas.microsoft.com/office/drawing/2014/main" id="{C38CCE94-B33E-C52E-665A-1FEC15AD23C0}"/>
              </a:ext>
            </a:extLst>
          </p:cNvPr>
          <p:cNvSpPr txBox="1"/>
          <p:nvPr/>
        </p:nvSpPr>
        <p:spPr>
          <a:xfrm>
            <a:off x="4600956" y="60960"/>
            <a:ext cx="3006852" cy="646331"/>
          </a:xfrm>
          <a:prstGeom prst="rect">
            <a:avLst/>
          </a:prstGeom>
          <a:noFill/>
        </p:spPr>
        <p:txBody>
          <a:bodyPr wrap="square" rtlCol="0">
            <a:spAutoFit/>
          </a:bodyPr>
          <a:lstStyle/>
          <a:p>
            <a:r>
              <a:rPr lang="en-AU" sz="3600" dirty="0">
                <a:solidFill>
                  <a:srgbClr val="163B56"/>
                </a:solidFill>
                <a:latin typeface="Arial"/>
              </a:rPr>
              <a:t>John 15:1–17</a:t>
            </a:r>
          </a:p>
        </p:txBody>
      </p:sp>
    </p:spTree>
    <p:extLst>
      <p:ext uri="{BB962C8B-B14F-4D97-AF65-F5344CB8AC3E}">
        <p14:creationId xmlns:p14="http://schemas.microsoft.com/office/powerpoint/2010/main" val="355641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00E83-AF64-48B9-7E01-6DBC6687595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A1E6755-C7BC-E904-7871-A9E1D45334AC}"/>
              </a:ext>
            </a:extLst>
          </p:cNvPr>
          <p:cNvSpPr txBox="1"/>
          <p:nvPr/>
        </p:nvSpPr>
        <p:spPr>
          <a:xfrm>
            <a:off x="288692" y="957506"/>
            <a:ext cx="11589364" cy="4401205"/>
          </a:xfrm>
          <a:prstGeom prst="rect">
            <a:avLst/>
          </a:prstGeom>
          <a:noFill/>
        </p:spPr>
        <p:txBody>
          <a:bodyPr wrap="square" rtlCol="0">
            <a:spAutoFit/>
          </a:bodyPr>
          <a:lstStyle/>
          <a:p>
            <a:r>
              <a:rPr lang="en-AU" sz="2000" b="1" dirty="0"/>
              <a:t>15 </a:t>
            </a:r>
            <a:r>
              <a:rPr lang="en-AU" sz="2000" dirty="0">
                <a:solidFill>
                  <a:schemeClr val="bg1">
                    <a:lumMod val="75000"/>
                  </a:schemeClr>
                </a:solidFill>
              </a:rPr>
              <a:t>“I am the true vine and my Father is the gardener. </a:t>
            </a:r>
            <a:r>
              <a:rPr lang="en-AU" sz="2000" b="1" baseline="30000" dirty="0">
                <a:solidFill>
                  <a:schemeClr val="bg1">
                    <a:lumMod val="75000"/>
                  </a:schemeClr>
                </a:solidFill>
              </a:rPr>
              <a:t>2 </a:t>
            </a:r>
            <a:r>
              <a:rPr lang="en-AU" sz="2000" dirty="0">
                <a:solidFill>
                  <a:schemeClr val="bg1">
                    <a:lumMod val="75000"/>
                  </a:schemeClr>
                </a:solidFill>
              </a:rPr>
              <a:t>He takes away every branch that does not bear fruit in me. He prunes every branch that bears fruit so that it will bear more fruit. </a:t>
            </a:r>
            <a:r>
              <a:rPr lang="en-AU" sz="2000" b="1" baseline="30000" dirty="0">
                <a:solidFill>
                  <a:schemeClr val="bg1">
                    <a:lumMod val="75000"/>
                  </a:schemeClr>
                </a:solidFill>
              </a:rPr>
              <a:t>3 </a:t>
            </a:r>
            <a:r>
              <a:rPr lang="en-AU" sz="2000" dirty="0">
                <a:solidFill>
                  <a:schemeClr val="bg1">
                    <a:lumMod val="75000"/>
                  </a:schemeClr>
                </a:solidFill>
              </a:rPr>
              <a:t>You are clean already because of the word that I have spoken to you. </a:t>
            </a:r>
            <a:r>
              <a:rPr lang="en-AU" sz="2000" b="1" baseline="30000" dirty="0">
                <a:solidFill>
                  <a:schemeClr val="bg1">
                    <a:lumMod val="75000"/>
                  </a:schemeClr>
                </a:solidFill>
              </a:rPr>
              <a:t>4</a:t>
            </a:r>
            <a:r>
              <a:rPr lang="en-AU" sz="2000" baseline="30000" dirty="0">
                <a:solidFill>
                  <a:schemeClr val="bg1">
                    <a:lumMod val="75000"/>
                  </a:schemeClr>
                </a:solidFill>
              </a:rPr>
              <a:t> </a:t>
            </a:r>
            <a:r>
              <a:rPr lang="en-AU" sz="2000" dirty="0">
                <a:solidFill>
                  <a:schemeClr val="bg1">
                    <a:lumMod val="75000"/>
                  </a:schemeClr>
                </a:solidFill>
              </a:rPr>
              <a:t>Remain in me, and I will remain in you. Just as the branch cannot bear fruit by itself, unless it remains in the vine, so neither can you unless you remain in me.</a:t>
            </a:r>
          </a:p>
          <a:p>
            <a:r>
              <a:rPr lang="en-AU" sz="2000" b="1" baseline="30000" dirty="0">
                <a:solidFill>
                  <a:schemeClr val="bg1">
                    <a:lumMod val="75000"/>
                  </a:schemeClr>
                </a:solidFill>
              </a:rPr>
              <a:t>5 </a:t>
            </a:r>
            <a:r>
              <a:rPr lang="en-AU" sz="2000" dirty="0">
                <a:solidFill>
                  <a:schemeClr val="bg1">
                    <a:lumMod val="75000"/>
                  </a:schemeClr>
                </a:solidFill>
              </a:rPr>
              <a:t>“I am the vine; you are the branches. The one who remains in me—and I in him—bears much fruit, because apart from me you can accomplish nothing. </a:t>
            </a:r>
            <a:r>
              <a:rPr lang="en-AU" sz="2000" b="1" baseline="30000" dirty="0">
                <a:solidFill>
                  <a:schemeClr val="bg1">
                    <a:lumMod val="75000"/>
                  </a:schemeClr>
                </a:solidFill>
              </a:rPr>
              <a:t>6 </a:t>
            </a:r>
            <a:r>
              <a:rPr lang="en-AU" sz="2000" dirty="0">
                <a:solidFill>
                  <a:schemeClr val="bg1">
                    <a:lumMod val="75000"/>
                  </a:schemeClr>
                </a:solidFill>
              </a:rPr>
              <a:t>If anyone does not remain in me, he is thrown out like a branch, and dries up; and such branches are gathered up and thrown into the fire, and are burned up. </a:t>
            </a:r>
            <a:r>
              <a:rPr lang="en-AU" sz="2000" b="1" baseline="30000" dirty="0">
                <a:solidFill>
                  <a:schemeClr val="bg1">
                    <a:lumMod val="75000"/>
                  </a:schemeClr>
                </a:solidFill>
              </a:rPr>
              <a:t>7 </a:t>
            </a:r>
            <a:r>
              <a:rPr lang="en-AU" sz="2000" dirty="0">
                <a:solidFill>
                  <a:schemeClr val="bg1">
                    <a:lumMod val="75000"/>
                  </a:schemeClr>
                </a:solidFill>
              </a:rPr>
              <a:t>If you remain in me and my words remain in you, ask whatever you want, and it will be done for you. </a:t>
            </a:r>
            <a:r>
              <a:rPr lang="en-AU" sz="2000" b="1" baseline="30000" dirty="0">
                <a:solidFill>
                  <a:schemeClr val="bg1">
                    <a:lumMod val="75000"/>
                  </a:schemeClr>
                </a:solidFill>
              </a:rPr>
              <a:t>8 </a:t>
            </a:r>
            <a:r>
              <a:rPr lang="en-AU" sz="2000" dirty="0">
                <a:solidFill>
                  <a:schemeClr val="bg1">
                    <a:lumMod val="75000"/>
                  </a:schemeClr>
                </a:solidFill>
              </a:rPr>
              <a:t>My Father is honoured by this, that you bear much fruit and show that you are my disciples.</a:t>
            </a:r>
          </a:p>
          <a:p>
            <a:r>
              <a:rPr lang="en-AU" sz="2000" b="1" baseline="30000" dirty="0">
                <a:solidFill>
                  <a:schemeClr val="bg1">
                    <a:lumMod val="75000"/>
                  </a:schemeClr>
                </a:solidFill>
              </a:rPr>
              <a:t>9 </a:t>
            </a:r>
            <a:r>
              <a:rPr lang="en-AU" sz="2000" dirty="0">
                <a:solidFill>
                  <a:schemeClr val="bg1">
                    <a:lumMod val="75000"/>
                  </a:schemeClr>
                </a:solidFill>
              </a:rPr>
              <a:t>“Just as the Father has loved me, I have also loved you; remain in my love. </a:t>
            </a:r>
            <a:r>
              <a:rPr lang="en-AU" sz="2000" b="1" baseline="30000" dirty="0">
                <a:solidFill>
                  <a:schemeClr val="bg1">
                    <a:lumMod val="75000"/>
                  </a:schemeClr>
                </a:solidFill>
              </a:rPr>
              <a:t>10 </a:t>
            </a:r>
            <a:r>
              <a:rPr lang="en-AU" sz="2000" dirty="0">
                <a:solidFill>
                  <a:schemeClr val="bg1">
                    <a:lumMod val="75000"/>
                  </a:schemeClr>
                </a:solidFill>
              </a:rPr>
              <a:t>If you obey my commandments, you will remain in my love, just as I have obeyed my Father’s commandments and remain in his love. </a:t>
            </a:r>
            <a:r>
              <a:rPr lang="en-AU" sz="2000" b="1" baseline="30000" dirty="0">
                <a:solidFill>
                  <a:schemeClr val="bg1">
                    <a:lumMod val="75000"/>
                  </a:schemeClr>
                </a:solidFill>
              </a:rPr>
              <a:t>11 </a:t>
            </a:r>
            <a:r>
              <a:rPr lang="en-AU" sz="2000" dirty="0">
                <a:solidFill>
                  <a:schemeClr val="bg1">
                    <a:lumMod val="75000"/>
                  </a:schemeClr>
                </a:solidFill>
              </a:rPr>
              <a:t>I have told you these things so that my joy may be in you, and your joy may be complete. </a:t>
            </a:r>
            <a:r>
              <a:rPr lang="en-AU" sz="2000" b="1" baseline="30000" dirty="0">
                <a:solidFill>
                  <a:schemeClr val="bg1">
                    <a:lumMod val="75000"/>
                  </a:schemeClr>
                </a:solidFill>
              </a:rPr>
              <a:t>12 </a:t>
            </a:r>
            <a:r>
              <a:rPr lang="en-AU" sz="2000" dirty="0">
                <a:solidFill>
                  <a:schemeClr val="bg1">
                    <a:lumMod val="75000"/>
                  </a:schemeClr>
                </a:solidFill>
              </a:rPr>
              <a:t>My commandment is this—to love one another just as I have loved you. </a:t>
            </a:r>
            <a:r>
              <a:rPr lang="en-AU" sz="2000" b="1" baseline="30000" dirty="0">
                <a:solidFill>
                  <a:schemeClr val="bg1">
                    <a:lumMod val="75000"/>
                  </a:schemeClr>
                </a:solidFill>
              </a:rPr>
              <a:t>13 </a:t>
            </a:r>
            <a:r>
              <a:rPr lang="en-AU" sz="2000" dirty="0">
                <a:solidFill>
                  <a:schemeClr val="bg1">
                    <a:lumMod val="75000"/>
                  </a:schemeClr>
                </a:solidFill>
              </a:rPr>
              <a:t>No one has greater love than this—that one lays down his life for his friends. </a:t>
            </a:r>
            <a:r>
              <a:rPr lang="en-AU" sz="2000" b="1" baseline="30000" dirty="0"/>
              <a:t>14 </a:t>
            </a:r>
            <a:r>
              <a:rPr lang="en-AU" sz="2000" b="1" dirty="0"/>
              <a:t>You are my friends </a:t>
            </a:r>
            <a:r>
              <a:rPr lang="en-AU" sz="2000" b="1" dirty="0">
                <a:solidFill>
                  <a:srgbClr val="FF0000"/>
                </a:solidFill>
              </a:rPr>
              <a:t>if</a:t>
            </a:r>
            <a:r>
              <a:rPr lang="en-AU" sz="2000" b="1" dirty="0"/>
              <a:t> you do what I command you</a:t>
            </a:r>
            <a:r>
              <a:rPr lang="en-AU" sz="2000" dirty="0"/>
              <a:t>. </a:t>
            </a:r>
          </a:p>
        </p:txBody>
      </p:sp>
      <p:sp>
        <p:nvSpPr>
          <p:cNvPr id="5" name="TextBox 4">
            <a:extLst>
              <a:ext uri="{FF2B5EF4-FFF2-40B4-BE49-F238E27FC236}">
                <a16:creationId xmlns:a16="http://schemas.microsoft.com/office/drawing/2014/main" id="{DA0F2829-6A73-9BBC-0BD3-ADEF5AABBE2D}"/>
              </a:ext>
            </a:extLst>
          </p:cNvPr>
          <p:cNvSpPr txBox="1"/>
          <p:nvPr/>
        </p:nvSpPr>
        <p:spPr>
          <a:xfrm>
            <a:off x="4600956" y="60960"/>
            <a:ext cx="3006852" cy="646331"/>
          </a:xfrm>
          <a:prstGeom prst="rect">
            <a:avLst/>
          </a:prstGeom>
          <a:noFill/>
        </p:spPr>
        <p:txBody>
          <a:bodyPr wrap="square" rtlCol="0">
            <a:spAutoFit/>
          </a:bodyPr>
          <a:lstStyle/>
          <a:p>
            <a:r>
              <a:rPr lang="en-AU" sz="3600" dirty="0">
                <a:solidFill>
                  <a:srgbClr val="163B56"/>
                </a:solidFill>
                <a:latin typeface="Arial"/>
              </a:rPr>
              <a:t>John 15:1–17</a:t>
            </a:r>
          </a:p>
        </p:txBody>
      </p:sp>
    </p:spTree>
    <p:extLst>
      <p:ext uri="{BB962C8B-B14F-4D97-AF65-F5344CB8AC3E}">
        <p14:creationId xmlns:p14="http://schemas.microsoft.com/office/powerpoint/2010/main" val="4153496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614D8-0B73-A3A3-5223-3935B5E9138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C6E73B-46F6-D2CC-8C53-6AFAA549FCFD}"/>
              </a:ext>
            </a:extLst>
          </p:cNvPr>
          <p:cNvSpPr txBox="1"/>
          <p:nvPr/>
        </p:nvSpPr>
        <p:spPr>
          <a:xfrm>
            <a:off x="288692" y="957506"/>
            <a:ext cx="11589364" cy="5016758"/>
          </a:xfrm>
          <a:prstGeom prst="rect">
            <a:avLst/>
          </a:prstGeom>
          <a:noFill/>
        </p:spPr>
        <p:txBody>
          <a:bodyPr wrap="square" rtlCol="0">
            <a:spAutoFit/>
          </a:bodyPr>
          <a:lstStyle/>
          <a:p>
            <a:r>
              <a:rPr lang="en-AU" sz="2000" b="1" dirty="0"/>
              <a:t>15 </a:t>
            </a:r>
            <a:r>
              <a:rPr lang="en-AU" sz="2000" dirty="0">
                <a:solidFill>
                  <a:schemeClr val="bg1">
                    <a:lumMod val="75000"/>
                  </a:schemeClr>
                </a:solidFill>
              </a:rPr>
              <a:t>“I am the true vine and my Father is the gardener. </a:t>
            </a:r>
            <a:r>
              <a:rPr lang="en-AU" sz="2000" b="1" baseline="30000" dirty="0">
                <a:solidFill>
                  <a:schemeClr val="bg1">
                    <a:lumMod val="75000"/>
                  </a:schemeClr>
                </a:solidFill>
              </a:rPr>
              <a:t>2 </a:t>
            </a:r>
            <a:r>
              <a:rPr lang="en-AU" sz="2000" dirty="0">
                <a:solidFill>
                  <a:schemeClr val="bg1">
                    <a:lumMod val="75000"/>
                  </a:schemeClr>
                </a:solidFill>
              </a:rPr>
              <a:t>He takes away every branch that does not bear fruit in me. He prunes every branch that bears fruit so that it will bear more fruit. </a:t>
            </a:r>
            <a:r>
              <a:rPr lang="en-AU" sz="2000" b="1" baseline="30000" dirty="0">
                <a:solidFill>
                  <a:schemeClr val="bg1">
                    <a:lumMod val="75000"/>
                  </a:schemeClr>
                </a:solidFill>
              </a:rPr>
              <a:t>3 </a:t>
            </a:r>
            <a:r>
              <a:rPr lang="en-AU" sz="2000" dirty="0">
                <a:solidFill>
                  <a:schemeClr val="bg1">
                    <a:lumMod val="75000"/>
                  </a:schemeClr>
                </a:solidFill>
              </a:rPr>
              <a:t>You are clean already because of the word that I have spoken to you. </a:t>
            </a:r>
            <a:r>
              <a:rPr lang="en-AU" sz="2000" b="1" baseline="30000" dirty="0">
                <a:solidFill>
                  <a:schemeClr val="bg1">
                    <a:lumMod val="75000"/>
                  </a:schemeClr>
                </a:solidFill>
              </a:rPr>
              <a:t>4</a:t>
            </a:r>
            <a:r>
              <a:rPr lang="en-AU" sz="2000" baseline="30000" dirty="0">
                <a:solidFill>
                  <a:schemeClr val="bg1">
                    <a:lumMod val="75000"/>
                  </a:schemeClr>
                </a:solidFill>
              </a:rPr>
              <a:t> </a:t>
            </a:r>
            <a:r>
              <a:rPr lang="en-AU" sz="2000" dirty="0">
                <a:solidFill>
                  <a:schemeClr val="bg1">
                    <a:lumMod val="75000"/>
                  </a:schemeClr>
                </a:solidFill>
              </a:rPr>
              <a:t>Remain in me, and I will remain in you. Just as the branch cannot bear fruit by itself, unless it remains in the vine, so neither can you unless you remain in me.</a:t>
            </a:r>
          </a:p>
          <a:p>
            <a:r>
              <a:rPr lang="en-AU" sz="2000" b="1" baseline="30000" dirty="0">
                <a:solidFill>
                  <a:schemeClr val="bg1">
                    <a:lumMod val="75000"/>
                  </a:schemeClr>
                </a:solidFill>
              </a:rPr>
              <a:t>5 </a:t>
            </a:r>
            <a:r>
              <a:rPr lang="en-AU" sz="2000" dirty="0">
                <a:solidFill>
                  <a:schemeClr val="bg1">
                    <a:lumMod val="75000"/>
                  </a:schemeClr>
                </a:solidFill>
              </a:rPr>
              <a:t>“I am the vine; you are the branches. The one who remains in me—and I in him—bears much fruit, because apart from me you can accomplish nothing. </a:t>
            </a:r>
            <a:r>
              <a:rPr lang="en-AU" sz="2000" b="1" baseline="30000" dirty="0">
                <a:solidFill>
                  <a:schemeClr val="bg1">
                    <a:lumMod val="75000"/>
                  </a:schemeClr>
                </a:solidFill>
              </a:rPr>
              <a:t>6 </a:t>
            </a:r>
            <a:r>
              <a:rPr lang="en-AU" sz="2000" dirty="0">
                <a:solidFill>
                  <a:schemeClr val="bg1">
                    <a:lumMod val="75000"/>
                  </a:schemeClr>
                </a:solidFill>
              </a:rPr>
              <a:t>If anyone does not remain in me, he is thrown out like a branch, and dries up; and such branches are gathered up and thrown into the fire, and are burned up. </a:t>
            </a:r>
            <a:r>
              <a:rPr lang="en-AU" sz="2000" b="1" baseline="30000" dirty="0">
                <a:solidFill>
                  <a:schemeClr val="bg1">
                    <a:lumMod val="75000"/>
                  </a:schemeClr>
                </a:solidFill>
              </a:rPr>
              <a:t>7 </a:t>
            </a:r>
            <a:r>
              <a:rPr lang="en-AU" sz="2000" dirty="0">
                <a:solidFill>
                  <a:schemeClr val="bg1">
                    <a:lumMod val="75000"/>
                  </a:schemeClr>
                </a:solidFill>
              </a:rPr>
              <a:t>If you remain in me and my words remain in you, ask whatever you want, and it will be done for you. </a:t>
            </a:r>
            <a:r>
              <a:rPr lang="en-AU" sz="2000" b="1" baseline="30000" dirty="0">
                <a:solidFill>
                  <a:schemeClr val="bg1">
                    <a:lumMod val="75000"/>
                  </a:schemeClr>
                </a:solidFill>
              </a:rPr>
              <a:t>8 </a:t>
            </a:r>
            <a:r>
              <a:rPr lang="en-AU" sz="2000" dirty="0">
                <a:solidFill>
                  <a:schemeClr val="bg1">
                    <a:lumMod val="75000"/>
                  </a:schemeClr>
                </a:solidFill>
              </a:rPr>
              <a:t>My Father is honoured by this, that you bear much fruit and show that you are my disciples.</a:t>
            </a:r>
          </a:p>
          <a:p>
            <a:r>
              <a:rPr lang="en-AU" sz="2000" b="1" baseline="30000" dirty="0">
                <a:solidFill>
                  <a:schemeClr val="bg1">
                    <a:lumMod val="75000"/>
                  </a:schemeClr>
                </a:solidFill>
              </a:rPr>
              <a:t>9 </a:t>
            </a:r>
            <a:r>
              <a:rPr lang="en-AU" sz="2000" dirty="0">
                <a:solidFill>
                  <a:schemeClr val="bg1">
                    <a:lumMod val="75000"/>
                  </a:schemeClr>
                </a:solidFill>
              </a:rPr>
              <a:t>“Just as the Father has loved me, I have also loved you; remain in my love. </a:t>
            </a:r>
            <a:r>
              <a:rPr lang="en-AU" sz="2000" b="1" baseline="30000" dirty="0">
                <a:solidFill>
                  <a:schemeClr val="bg1">
                    <a:lumMod val="75000"/>
                  </a:schemeClr>
                </a:solidFill>
              </a:rPr>
              <a:t>10 </a:t>
            </a:r>
            <a:r>
              <a:rPr lang="en-AU" sz="2000" dirty="0">
                <a:solidFill>
                  <a:schemeClr val="bg1">
                    <a:lumMod val="75000"/>
                  </a:schemeClr>
                </a:solidFill>
              </a:rPr>
              <a:t>If you obey my commandments, you will remain in my love, just as I have obeyed my Father’s commandments and remain in his love. </a:t>
            </a:r>
            <a:r>
              <a:rPr lang="en-AU" sz="2000" b="1" baseline="30000" dirty="0">
                <a:solidFill>
                  <a:schemeClr val="bg1">
                    <a:lumMod val="75000"/>
                  </a:schemeClr>
                </a:solidFill>
              </a:rPr>
              <a:t>11 </a:t>
            </a:r>
            <a:r>
              <a:rPr lang="en-AU" sz="2000" dirty="0">
                <a:solidFill>
                  <a:schemeClr val="bg1">
                    <a:lumMod val="75000"/>
                  </a:schemeClr>
                </a:solidFill>
              </a:rPr>
              <a:t>I have told you these things so that my joy may be in you, and your joy may be complete. </a:t>
            </a:r>
            <a:r>
              <a:rPr lang="en-AU" sz="2000" b="1" baseline="30000" dirty="0">
                <a:solidFill>
                  <a:schemeClr val="bg1">
                    <a:lumMod val="75000"/>
                  </a:schemeClr>
                </a:solidFill>
              </a:rPr>
              <a:t>12 </a:t>
            </a:r>
            <a:r>
              <a:rPr lang="en-AU" sz="2000" dirty="0">
                <a:solidFill>
                  <a:schemeClr val="bg1">
                    <a:lumMod val="75000"/>
                  </a:schemeClr>
                </a:solidFill>
              </a:rPr>
              <a:t>My commandment is this—to love one another just as I have loved you. </a:t>
            </a:r>
            <a:r>
              <a:rPr lang="en-AU" sz="2000" b="1" baseline="30000" dirty="0">
                <a:solidFill>
                  <a:schemeClr val="bg1">
                    <a:lumMod val="75000"/>
                  </a:schemeClr>
                </a:solidFill>
              </a:rPr>
              <a:t>13 </a:t>
            </a:r>
            <a:r>
              <a:rPr lang="en-AU" sz="2000" dirty="0">
                <a:solidFill>
                  <a:schemeClr val="bg1">
                    <a:lumMod val="75000"/>
                  </a:schemeClr>
                </a:solidFill>
              </a:rPr>
              <a:t>No one has greater love than this—that one lays down his life for his friends. </a:t>
            </a:r>
            <a:r>
              <a:rPr lang="en-AU" sz="2000" b="1" baseline="30000" dirty="0">
                <a:solidFill>
                  <a:schemeClr val="bg1">
                    <a:lumMod val="75000"/>
                  </a:schemeClr>
                </a:solidFill>
              </a:rPr>
              <a:t>14 </a:t>
            </a:r>
            <a:r>
              <a:rPr lang="en-AU" sz="2000" dirty="0">
                <a:solidFill>
                  <a:schemeClr val="bg1">
                    <a:lumMod val="75000"/>
                  </a:schemeClr>
                </a:solidFill>
              </a:rPr>
              <a:t>You are my friends if you do what I command you. </a:t>
            </a:r>
            <a:r>
              <a:rPr lang="en-AU" sz="2000" b="1" baseline="30000" dirty="0"/>
              <a:t>15 </a:t>
            </a:r>
            <a:r>
              <a:rPr lang="en-AU" sz="2000" dirty="0"/>
              <a:t>I no longer call you slaves, because the slave does not understand what his master is doing. But I have called you friends, because I have revealed to you everything I heard from my Father. </a:t>
            </a:r>
          </a:p>
        </p:txBody>
      </p:sp>
      <p:sp>
        <p:nvSpPr>
          <p:cNvPr id="5" name="TextBox 4">
            <a:extLst>
              <a:ext uri="{FF2B5EF4-FFF2-40B4-BE49-F238E27FC236}">
                <a16:creationId xmlns:a16="http://schemas.microsoft.com/office/drawing/2014/main" id="{9E4F5BC5-6E89-2449-742A-2F84B3853C7F}"/>
              </a:ext>
            </a:extLst>
          </p:cNvPr>
          <p:cNvSpPr txBox="1"/>
          <p:nvPr/>
        </p:nvSpPr>
        <p:spPr>
          <a:xfrm>
            <a:off x="4600956" y="60960"/>
            <a:ext cx="3006852" cy="646331"/>
          </a:xfrm>
          <a:prstGeom prst="rect">
            <a:avLst/>
          </a:prstGeom>
          <a:noFill/>
        </p:spPr>
        <p:txBody>
          <a:bodyPr wrap="square" rtlCol="0">
            <a:spAutoFit/>
          </a:bodyPr>
          <a:lstStyle/>
          <a:p>
            <a:r>
              <a:rPr lang="en-AU" sz="3600" dirty="0">
                <a:solidFill>
                  <a:srgbClr val="163B56"/>
                </a:solidFill>
                <a:latin typeface="Arial"/>
              </a:rPr>
              <a:t>John 15:1–17</a:t>
            </a:r>
          </a:p>
        </p:txBody>
      </p:sp>
    </p:spTree>
    <p:extLst>
      <p:ext uri="{BB962C8B-B14F-4D97-AF65-F5344CB8AC3E}">
        <p14:creationId xmlns:p14="http://schemas.microsoft.com/office/powerpoint/2010/main" val="2020579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DB2D5-90B2-51C0-CD70-889AAA6A557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A894397-328D-8843-4B39-A5D2BE63214B}"/>
              </a:ext>
            </a:extLst>
          </p:cNvPr>
          <p:cNvSpPr txBox="1"/>
          <p:nvPr/>
        </p:nvSpPr>
        <p:spPr>
          <a:xfrm>
            <a:off x="288692" y="957506"/>
            <a:ext cx="11589364" cy="5632311"/>
          </a:xfrm>
          <a:prstGeom prst="rect">
            <a:avLst/>
          </a:prstGeom>
          <a:noFill/>
        </p:spPr>
        <p:txBody>
          <a:bodyPr wrap="square" rtlCol="0">
            <a:spAutoFit/>
          </a:bodyPr>
          <a:lstStyle/>
          <a:p>
            <a:r>
              <a:rPr lang="en-AU" sz="2000" b="1" dirty="0"/>
              <a:t>15 </a:t>
            </a:r>
            <a:r>
              <a:rPr lang="en-AU" sz="2000" dirty="0">
                <a:solidFill>
                  <a:schemeClr val="bg1">
                    <a:lumMod val="75000"/>
                  </a:schemeClr>
                </a:solidFill>
              </a:rPr>
              <a:t>“I am the true vine and my Father is the gardener. </a:t>
            </a:r>
            <a:r>
              <a:rPr lang="en-AU" sz="2000" b="1" baseline="30000" dirty="0">
                <a:solidFill>
                  <a:schemeClr val="bg1">
                    <a:lumMod val="75000"/>
                  </a:schemeClr>
                </a:solidFill>
              </a:rPr>
              <a:t>2 </a:t>
            </a:r>
            <a:r>
              <a:rPr lang="en-AU" sz="2000" dirty="0">
                <a:solidFill>
                  <a:schemeClr val="bg1">
                    <a:lumMod val="75000"/>
                  </a:schemeClr>
                </a:solidFill>
              </a:rPr>
              <a:t>He takes away every branch that does not bear fruit in me. He prunes every branch that bears fruit so that it will bear more fruit. </a:t>
            </a:r>
            <a:r>
              <a:rPr lang="en-AU" sz="2000" b="1" baseline="30000" dirty="0">
                <a:solidFill>
                  <a:schemeClr val="bg1">
                    <a:lumMod val="75000"/>
                  </a:schemeClr>
                </a:solidFill>
              </a:rPr>
              <a:t>3 </a:t>
            </a:r>
            <a:r>
              <a:rPr lang="en-AU" sz="2000" dirty="0">
                <a:solidFill>
                  <a:schemeClr val="bg1">
                    <a:lumMod val="75000"/>
                  </a:schemeClr>
                </a:solidFill>
              </a:rPr>
              <a:t>You are clean already because of the word that I have spoken to you. </a:t>
            </a:r>
            <a:r>
              <a:rPr lang="en-AU" sz="2000" b="1" baseline="30000" dirty="0">
                <a:solidFill>
                  <a:schemeClr val="bg1">
                    <a:lumMod val="75000"/>
                  </a:schemeClr>
                </a:solidFill>
              </a:rPr>
              <a:t>4</a:t>
            </a:r>
            <a:r>
              <a:rPr lang="en-AU" sz="2000" baseline="30000" dirty="0">
                <a:solidFill>
                  <a:schemeClr val="bg1">
                    <a:lumMod val="75000"/>
                  </a:schemeClr>
                </a:solidFill>
              </a:rPr>
              <a:t> </a:t>
            </a:r>
            <a:r>
              <a:rPr lang="en-AU" sz="2000" dirty="0">
                <a:solidFill>
                  <a:schemeClr val="bg1">
                    <a:lumMod val="75000"/>
                  </a:schemeClr>
                </a:solidFill>
              </a:rPr>
              <a:t>Remain in me, and I will remain in you. Just as the branch cannot bear fruit by itself, unless it remains in the vine, so neither can you unless you remain in me.</a:t>
            </a:r>
          </a:p>
          <a:p>
            <a:r>
              <a:rPr lang="en-AU" sz="2000" b="1" baseline="30000" dirty="0">
                <a:solidFill>
                  <a:schemeClr val="bg1">
                    <a:lumMod val="75000"/>
                  </a:schemeClr>
                </a:solidFill>
              </a:rPr>
              <a:t>5 </a:t>
            </a:r>
            <a:r>
              <a:rPr lang="en-AU" sz="2000" dirty="0">
                <a:solidFill>
                  <a:schemeClr val="bg1">
                    <a:lumMod val="75000"/>
                  </a:schemeClr>
                </a:solidFill>
              </a:rPr>
              <a:t>“I am the vine; you are the branches. The one who remains in me—and I in him—bears much fruit, because apart from me you can accomplish nothing. </a:t>
            </a:r>
            <a:r>
              <a:rPr lang="en-AU" sz="2000" b="1" baseline="30000" dirty="0">
                <a:solidFill>
                  <a:schemeClr val="bg1">
                    <a:lumMod val="75000"/>
                  </a:schemeClr>
                </a:solidFill>
              </a:rPr>
              <a:t>6 </a:t>
            </a:r>
            <a:r>
              <a:rPr lang="en-AU" sz="2000" dirty="0">
                <a:solidFill>
                  <a:schemeClr val="bg1">
                    <a:lumMod val="75000"/>
                  </a:schemeClr>
                </a:solidFill>
              </a:rPr>
              <a:t>If anyone does not remain in me, he is thrown out like a branch, and dries up; and such branches are gathered up and thrown into the fire, and are burned up. </a:t>
            </a:r>
            <a:r>
              <a:rPr lang="en-AU" sz="2000" b="1" baseline="30000" dirty="0">
                <a:solidFill>
                  <a:schemeClr val="bg1">
                    <a:lumMod val="75000"/>
                  </a:schemeClr>
                </a:solidFill>
              </a:rPr>
              <a:t>7 </a:t>
            </a:r>
            <a:r>
              <a:rPr lang="en-AU" sz="2000" dirty="0">
                <a:solidFill>
                  <a:schemeClr val="bg1">
                    <a:lumMod val="75000"/>
                  </a:schemeClr>
                </a:solidFill>
              </a:rPr>
              <a:t>If you remain in me and my words remain in you, ask whatever you want, and it will be done for you. </a:t>
            </a:r>
            <a:r>
              <a:rPr lang="en-AU" sz="2000" b="1" baseline="30000" dirty="0">
                <a:solidFill>
                  <a:schemeClr val="bg1">
                    <a:lumMod val="75000"/>
                  </a:schemeClr>
                </a:solidFill>
              </a:rPr>
              <a:t>8 </a:t>
            </a:r>
            <a:r>
              <a:rPr lang="en-AU" sz="2000" dirty="0">
                <a:solidFill>
                  <a:schemeClr val="bg1">
                    <a:lumMod val="75000"/>
                  </a:schemeClr>
                </a:solidFill>
              </a:rPr>
              <a:t>My Father is honoured by this, that you bear much fruit and show that you are my disciples.</a:t>
            </a:r>
          </a:p>
          <a:p>
            <a:r>
              <a:rPr lang="en-AU" sz="2000" b="1" baseline="30000" dirty="0">
                <a:solidFill>
                  <a:schemeClr val="bg1">
                    <a:lumMod val="75000"/>
                  </a:schemeClr>
                </a:solidFill>
              </a:rPr>
              <a:t>9 </a:t>
            </a:r>
            <a:r>
              <a:rPr lang="en-AU" sz="2000" dirty="0">
                <a:solidFill>
                  <a:schemeClr val="bg1">
                    <a:lumMod val="75000"/>
                  </a:schemeClr>
                </a:solidFill>
              </a:rPr>
              <a:t>“Just as the Father has loved me, I have also loved you; remain in my love. </a:t>
            </a:r>
            <a:r>
              <a:rPr lang="en-AU" sz="2000" b="1" baseline="30000" dirty="0">
                <a:solidFill>
                  <a:schemeClr val="bg1">
                    <a:lumMod val="75000"/>
                  </a:schemeClr>
                </a:solidFill>
              </a:rPr>
              <a:t>10 </a:t>
            </a:r>
            <a:r>
              <a:rPr lang="en-AU" sz="2000" dirty="0">
                <a:solidFill>
                  <a:schemeClr val="bg1">
                    <a:lumMod val="75000"/>
                  </a:schemeClr>
                </a:solidFill>
              </a:rPr>
              <a:t>If you obey my commandments, you will remain in my love, just as I have obeyed my Father’s commandments and remain in his love. </a:t>
            </a:r>
            <a:r>
              <a:rPr lang="en-AU" sz="2000" b="1" baseline="30000" dirty="0">
                <a:solidFill>
                  <a:schemeClr val="bg1">
                    <a:lumMod val="75000"/>
                  </a:schemeClr>
                </a:solidFill>
              </a:rPr>
              <a:t>11 </a:t>
            </a:r>
            <a:r>
              <a:rPr lang="en-AU" sz="2000" dirty="0">
                <a:solidFill>
                  <a:schemeClr val="bg1">
                    <a:lumMod val="75000"/>
                  </a:schemeClr>
                </a:solidFill>
              </a:rPr>
              <a:t>I have told you these things so that my joy may be in you, and your joy may be complete. </a:t>
            </a:r>
            <a:r>
              <a:rPr lang="en-AU" sz="2000" b="1" baseline="30000" dirty="0">
                <a:solidFill>
                  <a:schemeClr val="bg1">
                    <a:lumMod val="75000"/>
                  </a:schemeClr>
                </a:solidFill>
              </a:rPr>
              <a:t>12 </a:t>
            </a:r>
            <a:r>
              <a:rPr lang="en-AU" sz="2000" dirty="0">
                <a:solidFill>
                  <a:schemeClr val="bg1">
                    <a:lumMod val="75000"/>
                  </a:schemeClr>
                </a:solidFill>
              </a:rPr>
              <a:t>My commandment is this—to love one another just as I have loved you. </a:t>
            </a:r>
            <a:r>
              <a:rPr lang="en-AU" sz="2000" b="1" baseline="30000" dirty="0">
                <a:solidFill>
                  <a:schemeClr val="bg1">
                    <a:lumMod val="75000"/>
                  </a:schemeClr>
                </a:solidFill>
              </a:rPr>
              <a:t>13 </a:t>
            </a:r>
            <a:r>
              <a:rPr lang="en-AU" sz="2000" dirty="0">
                <a:solidFill>
                  <a:schemeClr val="bg1">
                    <a:lumMod val="75000"/>
                  </a:schemeClr>
                </a:solidFill>
              </a:rPr>
              <a:t>No one has greater love than this—that one lays down his life for his friends. </a:t>
            </a:r>
            <a:r>
              <a:rPr lang="en-AU" sz="2000" b="1" baseline="30000" dirty="0">
                <a:solidFill>
                  <a:schemeClr val="bg1">
                    <a:lumMod val="75000"/>
                  </a:schemeClr>
                </a:solidFill>
              </a:rPr>
              <a:t>14 </a:t>
            </a:r>
            <a:r>
              <a:rPr lang="en-AU" sz="2000" dirty="0">
                <a:solidFill>
                  <a:schemeClr val="bg1">
                    <a:lumMod val="75000"/>
                  </a:schemeClr>
                </a:solidFill>
              </a:rPr>
              <a:t>You are my friends if you do what I command you. </a:t>
            </a:r>
            <a:r>
              <a:rPr lang="en-AU" sz="2000" b="1" baseline="30000" dirty="0">
                <a:solidFill>
                  <a:schemeClr val="bg1">
                    <a:lumMod val="75000"/>
                  </a:schemeClr>
                </a:solidFill>
              </a:rPr>
              <a:t>15 </a:t>
            </a:r>
            <a:r>
              <a:rPr lang="en-AU" sz="2000" dirty="0">
                <a:solidFill>
                  <a:schemeClr val="bg1">
                    <a:lumMod val="75000"/>
                  </a:schemeClr>
                </a:solidFill>
              </a:rPr>
              <a:t>I no longer call you slaves, because the slave does not understand what his master is doing. But I have called you friends, because I have revealed to you everything I heard from my Father. </a:t>
            </a:r>
            <a:r>
              <a:rPr lang="en-AU" sz="2000" b="1" baseline="30000" dirty="0"/>
              <a:t>16 </a:t>
            </a:r>
            <a:r>
              <a:rPr lang="en-AU" sz="2000" dirty="0"/>
              <a:t>You did not choose me, but I chose you and appointed you to </a:t>
            </a:r>
            <a:r>
              <a:rPr lang="en-AU" sz="2000" b="1" dirty="0"/>
              <a:t>go and bear fruit, fruit that remains</a:t>
            </a:r>
            <a:r>
              <a:rPr lang="en-AU" sz="2000" dirty="0"/>
              <a:t>, </a:t>
            </a:r>
            <a:r>
              <a:rPr lang="en-AU" sz="2000" dirty="0">
                <a:solidFill>
                  <a:srgbClr val="FF0000"/>
                </a:solidFill>
              </a:rPr>
              <a:t>so that whatever you ask the Father in my name he will give you</a:t>
            </a:r>
            <a:r>
              <a:rPr lang="en-AU" sz="2000" dirty="0"/>
              <a:t>.</a:t>
            </a:r>
          </a:p>
          <a:p>
            <a:endParaRPr lang="en-AU" sz="2000" dirty="0"/>
          </a:p>
        </p:txBody>
      </p:sp>
      <p:sp>
        <p:nvSpPr>
          <p:cNvPr id="5" name="TextBox 4">
            <a:extLst>
              <a:ext uri="{FF2B5EF4-FFF2-40B4-BE49-F238E27FC236}">
                <a16:creationId xmlns:a16="http://schemas.microsoft.com/office/drawing/2014/main" id="{16D7F319-D545-8584-B615-249E00988AC2}"/>
              </a:ext>
            </a:extLst>
          </p:cNvPr>
          <p:cNvSpPr txBox="1"/>
          <p:nvPr/>
        </p:nvSpPr>
        <p:spPr>
          <a:xfrm>
            <a:off x="4600956" y="60960"/>
            <a:ext cx="3006852" cy="646331"/>
          </a:xfrm>
          <a:prstGeom prst="rect">
            <a:avLst/>
          </a:prstGeom>
          <a:noFill/>
        </p:spPr>
        <p:txBody>
          <a:bodyPr wrap="square" rtlCol="0">
            <a:spAutoFit/>
          </a:bodyPr>
          <a:lstStyle/>
          <a:p>
            <a:r>
              <a:rPr lang="en-AU" sz="3600" dirty="0">
                <a:solidFill>
                  <a:srgbClr val="163B56"/>
                </a:solidFill>
                <a:latin typeface="Arial"/>
              </a:rPr>
              <a:t>John 15:1–17</a:t>
            </a:r>
          </a:p>
        </p:txBody>
      </p:sp>
    </p:spTree>
    <p:extLst>
      <p:ext uri="{BB962C8B-B14F-4D97-AF65-F5344CB8AC3E}">
        <p14:creationId xmlns:p14="http://schemas.microsoft.com/office/powerpoint/2010/main" val="30706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3AB33-734A-7AB2-8F00-848C9135DD1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66F7A35-0147-4DAD-0966-021C51D7F3C2}"/>
              </a:ext>
            </a:extLst>
          </p:cNvPr>
          <p:cNvSpPr txBox="1"/>
          <p:nvPr/>
        </p:nvSpPr>
        <p:spPr>
          <a:xfrm>
            <a:off x="288692" y="957506"/>
            <a:ext cx="11589364" cy="5940088"/>
          </a:xfrm>
          <a:prstGeom prst="rect">
            <a:avLst/>
          </a:prstGeom>
          <a:noFill/>
        </p:spPr>
        <p:txBody>
          <a:bodyPr wrap="square" rtlCol="0">
            <a:spAutoFit/>
          </a:bodyPr>
          <a:lstStyle/>
          <a:p>
            <a:r>
              <a:rPr lang="en-AU" sz="2000" b="1" dirty="0"/>
              <a:t>15 </a:t>
            </a:r>
            <a:r>
              <a:rPr lang="en-AU" sz="2000" dirty="0">
                <a:solidFill>
                  <a:schemeClr val="bg1">
                    <a:lumMod val="75000"/>
                  </a:schemeClr>
                </a:solidFill>
              </a:rPr>
              <a:t>“I am the true vine and my Father is the gardener. </a:t>
            </a:r>
            <a:r>
              <a:rPr lang="en-AU" sz="2000" b="1" baseline="30000" dirty="0">
                <a:solidFill>
                  <a:schemeClr val="bg1">
                    <a:lumMod val="75000"/>
                  </a:schemeClr>
                </a:solidFill>
              </a:rPr>
              <a:t>2 </a:t>
            </a:r>
            <a:r>
              <a:rPr lang="en-AU" sz="2000" dirty="0">
                <a:solidFill>
                  <a:schemeClr val="bg1">
                    <a:lumMod val="75000"/>
                  </a:schemeClr>
                </a:solidFill>
              </a:rPr>
              <a:t>He takes away every branch that does not bear fruit in me. He prunes every branch that bears fruit so that it will bear more fruit. </a:t>
            </a:r>
            <a:r>
              <a:rPr lang="en-AU" sz="2000" b="1" baseline="30000" dirty="0">
                <a:solidFill>
                  <a:schemeClr val="bg1">
                    <a:lumMod val="75000"/>
                  </a:schemeClr>
                </a:solidFill>
              </a:rPr>
              <a:t>3 </a:t>
            </a:r>
            <a:r>
              <a:rPr lang="en-AU" sz="2000" dirty="0">
                <a:solidFill>
                  <a:schemeClr val="bg1">
                    <a:lumMod val="75000"/>
                  </a:schemeClr>
                </a:solidFill>
              </a:rPr>
              <a:t>You are clean already because of the word that I have spoken to you. </a:t>
            </a:r>
            <a:r>
              <a:rPr lang="en-AU" sz="2000" b="1" baseline="30000" dirty="0">
                <a:solidFill>
                  <a:schemeClr val="bg1">
                    <a:lumMod val="75000"/>
                  </a:schemeClr>
                </a:solidFill>
              </a:rPr>
              <a:t>4</a:t>
            </a:r>
            <a:r>
              <a:rPr lang="en-AU" sz="2000" baseline="30000" dirty="0">
                <a:solidFill>
                  <a:schemeClr val="bg1">
                    <a:lumMod val="75000"/>
                  </a:schemeClr>
                </a:solidFill>
              </a:rPr>
              <a:t> </a:t>
            </a:r>
            <a:r>
              <a:rPr lang="en-AU" sz="2000" dirty="0">
                <a:solidFill>
                  <a:schemeClr val="bg1">
                    <a:lumMod val="75000"/>
                  </a:schemeClr>
                </a:solidFill>
              </a:rPr>
              <a:t>Remain in me, and I will remain in you. Just as the branch cannot bear fruit by itself, unless it remains in the vine, so neither can you unless you remain in me.</a:t>
            </a:r>
          </a:p>
          <a:p>
            <a:r>
              <a:rPr lang="en-AU" sz="2000" b="1" baseline="30000" dirty="0">
                <a:solidFill>
                  <a:schemeClr val="bg1">
                    <a:lumMod val="75000"/>
                  </a:schemeClr>
                </a:solidFill>
              </a:rPr>
              <a:t>5 </a:t>
            </a:r>
            <a:r>
              <a:rPr lang="en-AU" sz="2000" dirty="0">
                <a:solidFill>
                  <a:schemeClr val="bg1">
                    <a:lumMod val="75000"/>
                  </a:schemeClr>
                </a:solidFill>
              </a:rPr>
              <a:t>“I am the vine; you are the branches. The one who remains in me—and I in him—bears much fruit, because apart from me you can accomplish nothing. </a:t>
            </a:r>
            <a:r>
              <a:rPr lang="en-AU" sz="2000" b="1" baseline="30000" dirty="0">
                <a:solidFill>
                  <a:schemeClr val="bg1">
                    <a:lumMod val="75000"/>
                  </a:schemeClr>
                </a:solidFill>
              </a:rPr>
              <a:t>6 </a:t>
            </a:r>
            <a:r>
              <a:rPr lang="en-AU" sz="2000" dirty="0">
                <a:solidFill>
                  <a:schemeClr val="bg1">
                    <a:lumMod val="75000"/>
                  </a:schemeClr>
                </a:solidFill>
              </a:rPr>
              <a:t>If anyone does not remain in me, he is thrown out like a branch, and dries up; and such branches are gathered up and thrown into the fire, and are burned up. </a:t>
            </a:r>
            <a:r>
              <a:rPr lang="en-AU" sz="2000" b="1" baseline="30000" dirty="0">
                <a:solidFill>
                  <a:schemeClr val="bg1">
                    <a:lumMod val="75000"/>
                  </a:schemeClr>
                </a:solidFill>
              </a:rPr>
              <a:t>7 </a:t>
            </a:r>
            <a:r>
              <a:rPr lang="en-AU" sz="2000" dirty="0">
                <a:solidFill>
                  <a:schemeClr val="bg1">
                    <a:lumMod val="75000"/>
                  </a:schemeClr>
                </a:solidFill>
              </a:rPr>
              <a:t>If you remain in me and my words remain in you, ask whatever you want, and it will be done for you. </a:t>
            </a:r>
            <a:r>
              <a:rPr lang="en-AU" sz="2000" b="1" baseline="30000" dirty="0">
                <a:solidFill>
                  <a:schemeClr val="bg1">
                    <a:lumMod val="75000"/>
                  </a:schemeClr>
                </a:solidFill>
              </a:rPr>
              <a:t>8 </a:t>
            </a:r>
            <a:r>
              <a:rPr lang="en-AU" sz="2000" dirty="0">
                <a:solidFill>
                  <a:schemeClr val="bg1">
                    <a:lumMod val="75000"/>
                  </a:schemeClr>
                </a:solidFill>
              </a:rPr>
              <a:t>My Father is honoured by this, that you bear much fruit and show that you are my disciples.</a:t>
            </a:r>
          </a:p>
          <a:p>
            <a:r>
              <a:rPr lang="en-AU" sz="2000" b="1" baseline="30000" dirty="0">
                <a:solidFill>
                  <a:schemeClr val="bg1">
                    <a:lumMod val="75000"/>
                  </a:schemeClr>
                </a:solidFill>
              </a:rPr>
              <a:t>9 </a:t>
            </a:r>
            <a:r>
              <a:rPr lang="en-AU" sz="2000" dirty="0">
                <a:solidFill>
                  <a:schemeClr val="bg1">
                    <a:lumMod val="75000"/>
                  </a:schemeClr>
                </a:solidFill>
              </a:rPr>
              <a:t>“Just as the Father has loved me, I have also loved you; remain in my love. </a:t>
            </a:r>
            <a:r>
              <a:rPr lang="en-AU" sz="2000" b="1" baseline="30000" dirty="0">
                <a:solidFill>
                  <a:schemeClr val="bg1">
                    <a:lumMod val="75000"/>
                  </a:schemeClr>
                </a:solidFill>
              </a:rPr>
              <a:t>10 </a:t>
            </a:r>
            <a:r>
              <a:rPr lang="en-AU" sz="2000" dirty="0">
                <a:solidFill>
                  <a:schemeClr val="bg1">
                    <a:lumMod val="75000"/>
                  </a:schemeClr>
                </a:solidFill>
              </a:rPr>
              <a:t>If you obey my commandments, you will remain in my love, just as I have obeyed my Father’s commandments and remain in his love. </a:t>
            </a:r>
            <a:r>
              <a:rPr lang="en-AU" sz="2000" b="1" baseline="30000" dirty="0">
                <a:solidFill>
                  <a:schemeClr val="bg1">
                    <a:lumMod val="75000"/>
                  </a:schemeClr>
                </a:solidFill>
              </a:rPr>
              <a:t>11 </a:t>
            </a:r>
            <a:r>
              <a:rPr lang="en-AU" sz="2000" dirty="0">
                <a:solidFill>
                  <a:schemeClr val="bg1">
                    <a:lumMod val="75000"/>
                  </a:schemeClr>
                </a:solidFill>
              </a:rPr>
              <a:t>I have told you these things so that my joy may be in you, and your joy may be complete. </a:t>
            </a:r>
            <a:r>
              <a:rPr lang="en-AU" sz="2000" b="1" baseline="30000" dirty="0">
                <a:solidFill>
                  <a:schemeClr val="bg1">
                    <a:lumMod val="75000"/>
                  </a:schemeClr>
                </a:solidFill>
              </a:rPr>
              <a:t>12 </a:t>
            </a:r>
            <a:r>
              <a:rPr lang="en-AU" sz="2000" dirty="0">
                <a:solidFill>
                  <a:schemeClr val="bg1">
                    <a:lumMod val="75000"/>
                  </a:schemeClr>
                </a:solidFill>
              </a:rPr>
              <a:t>My commandment is this—to love one another just as I have loved you. </a:t>
            </a:r>
            <a:r>
              <a:rPr lang="en-AU" sz="2000" b="1" baseline="30000" dirty="0">
                <a:solidFill>
                  <a:schemeClr val="bg1">
                    <a:lumMod val="75000"/>
                  </a:schemeClr>
                </a:solidFill>
              </a:rPr>
              <a:t>13 </a:t>
            </a:r>
            <a:r>
              <a:rPr lang="en-AU" sz="2000" dirty="0">
                <a:solidFill>
                  <a:schemeClr val="bg1">
                    <a:lumMod val="75000"/>
                  </a:schemeClr>
                </a:solidFill>
              </a:rPr>
              <a:t>No one has greater love than this—that one lays down his life for his friends. </a:t>
            </a:r>
            <a:r>
              <a:rPr lang="en-AU" sz="2000" b="1" baseline="30000" dirty="0">
                <a:solidFill>
                  <a:schemeClr val="bg1">
                    <a:lumMod val="75000"/>
                  </a:schemeClr>
                </a:solidFill>
              </a:rPr>
              <a:t>14 </a:t>
            </a:r>
            <a:r>
              <a:rPr lang="en-AU" sz="2000" dirty="0">
                <a:solidFill>
                  <a:schemeClr val="bg1">
                    <a:lumMod val="75000"/>
                  </a:schemeClr>
                </a:solidFill>
              </a:rPr>
              <a:t>You are my friends if you do what I command you. </a:t>
            </a:r>
            <a:r>
              <a:rPr lang="en-AU" sz="2000" b="1" baseline="30000" dirty="0">
                <a:solidFill>
                  <a:schemeClr val="bg1">
                    <a:lumMod val="75000"/>
                  </a:schemeClr>
                </a:solidFill>
              </a:rPr>
              <a:t>15 </a:t>
            </a:r>
            <a:r>
              <a:rPr lang="en-AU" sz="2000" dirty="0">
                <a:solidFill>
                  <a:schemeClr val="bg1">
                    <a:lumMod val="75000"/>
                  </a:schemeClr>
                </a:solidFill>
              </a:rPr>
              <a:t>I no longer call you slaves, because the slave does not understand what his master is doing. But I have called you friends, because I have revealed to you everything I heard from my Father. </a:t>
            </a:r>
            <a:r>
              <a:rPr lang="en-AU" sz="2000" b="1" baseline="30000" dirty="0">
                <a:solidFill>
                  <a:schemeClr val="bg1">
                    <a:lumMod val="75000"/>
                  </a:schemeClr>
                </a:solidFill>
              </a:rPr>
              <a:t>16 </a:t>
            </a:r>
            <a:r>
              <a:rPr lang="en-AU" sz="2000" dirty="0">
                <a:solidFill>
                  <a:schemeClr val="bg1">
                    <a:lumMod val="75000"/>
                  </a:schemeClr>
                </a:solidFill>
              </a:rPr>
              <a:t>You did not choose me, but I chose you and appointed you to go and bear fruit, fruit that remains, so that whatever you ask the Father in my name he will give you. </a:t>
            </a:r>
            <a:r>
              <a:rPr lang="en-AU" sz="2000" b="1" baseline="30000" dirty="0"/>
              <a:t>17 </a:t>
            </a:r>
            <a:r>
              <a:rPr lang="en-AU" sz="2000" dirty="0"/>
              <a:t>This I command you—</a:t>
            </a:r>
            <a:r>
              <a:rPr lang="en-AU" sz="2000" b="1" dirty="0"/>
              <a:t>to love one another</a:t>
            </a:r>
            <a:r>
              <a:rPr lang="en-AU" sz="2000" dirty="0"/>
              <a:t>.</a:t>
            </a:r>
          </a:p>
          <a:p>
            <a:endParaRPr lang="en-AU" sz="2000" dirty="0"/>
          </a:p>
        </p:txBody>
      </p:sp>
      <p:sp>
        <p:nvSpPr>
          <p:cNvPr id="5" name="TextBox 4">
            <a:extLst>
              <a:ext uri="{FF2B5EF4-FFF2-40B4-BE49-F238E27FC236}">
                <a16:creationId xmlns:a16="http://schemas.microsoft.com/office/drawing/2014/main" id="{788EF54F-527B-76B2-0880-F332855D689D}"/>
              </a:ext>
            </a:extLst>
          </p:cNvPr>
          <p:cNvSpPr txBox="1"/>
          <p:nvPr/>
        </p:nvSpPr>
        <p:spPr>
          <a:xfrm>
            <a:off x="4600956" y="60960"/>
            <a:ext cx="3006852" cy="646331"/>
          </a:xfrm>
          <a:prstGeom prst="rect">
            <a:avLst/>
          </a:prstGeom>
          <a:noFill/>
        </p:spPr>
        <p:txBody>
          <a:bodyPr wrap="square" rtlCol="0">
            <a:spAutoFit/>
          </a:bodyPr>
          <a:lstStyle/>
          <a:p>
            <a:r>
              <a:rPr lang="en-AU" sz="3600" dirty="0">
                <a:solidFill>
                  <a:srgbClr val="163B56"/>
                </a:solidFill>
                <a:latin typeface="Arial"/>
              </a:rPr>
              <a:t>John 15:1–17</a:t>
            </a:r>
          </a:p>
        </p:txBody>
      </p:sp>
    </p:spTree>
    <p:extLst>
      <p:ext uri="{BB962C8B-B14F-4D97-AF65-F5344CB8AC3E}">
        <p14:creationId xmlns:p14="http://schemas.microsoft.com/office/powerpoint/2010/main" val="102717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2554507" cy="393192"/>
          </a:xfrm>
          <a:prstGeom prst="rect">
            <a:avLst/>
          </a:prstGeom>
          <a:noFill/>
          <a:ln>
            <a:noFill/>
          </a:ln>
        </p:spPr>
        <p:txBody>
          <a:bodyPr wrap="square" lIns="0" tIns="0" rIns="0" bIns="0" rtlCol="0" anchor="ctr">
            <a:noAutofit/>
          </a:bodyPr>
          <a:lstStyle/>
          <a:p>
            <a:pPr algn="l"/>
            <a:r>
              <a:rPr sz="2800" b="1" dirty="0">
                <a:solidFill>
                  <a:srgbClr val="176673"/>
                </a:solidFill>
                <a:latin typeface="Arial"/>
              </a:rPr>
              <a:t>THE BIG IDEA</a:t>
            </a:r>
          </a:p>
        </p:txBody>
      </p:sp>
      <p:sp>
        <p:nvSpPr>
          <p:cNvPr id="3" name="Rectangle 2"/>
          <p:cNvSpPr/>
          <p:nvPr/>
        </p:nvSpPr>
        <p:spPr>
          <a:xfrm>
            <a:off x="4421324" y="841248"/>
            <a:ext cx="3365212" cy="768096"/>
          </a:xfrm>
          <a:prstGeom prst="rect">
            <a:avLst/>
          </a:prstGeom>
          <a:noFill/>
          <a:ln>
            <a:noFill/>
          </a:ln>
        </p:spPr>
        <p:txBody>
          <a:bodyPr wrap="square" lIns="0" tIns="0" rIns="0" bIns="0" rtlCol="0" anchor="ctr">
            <a:noAutofit/>
          </a:bodyPr>
          <a:lstStyle/>
          <a:p>
            <a:pPr algn="l"/>
            <a:r>
              <a:rPr sz="4000" b="1" dirty="0">
                <a:solidFill>
                  <a:srgbClr val="112D42"/>
                </a:solidFill>
                <a:latin typeface="Arial"/>
              </a:rPr>
              <a:t>TAKE NOTE</a:t>
            </a:r>
          </a:p>
        </p:txBody>
      </p:sp>
      <p:sp>
        <p:nvSpPr>
          <p:cNvPr id="4" name="Rectangle 3"/>
          <p:cNvSpPr/>
          <p:nvPr/>
        </p:nvSpPr>
        <p:spPr>
          <a:xfrm>
            <a:off x="2045208" y="1746504"/>
            <a:ext cx="2375963" cy="347472"/>
          </a:xfrm>
          <a:prstGeom prst="rect">
            <a:avLst/>
          </a:prstGeom>
          <a:noFill/>
          <a:ln>
            <a:noFill/>
          </a:ln>
        </p:spPr>
        <p:txBody>
          <a:bodyPr wrap="square" lIns="0" tIns="0" rIns="0" bIns="0" rtlCol="0" anchor="ctr">
            <a:noAutofit/>
          </a:bodyPr>
          <a:lstStyle/>
          <a:p>
            <a:pPr algn="l"/>
            <a:r>
              <a:rPr sz="2800" dirty="0">
                <a:solidFill>
                  <a:srgbClr val="163B56"/>
                </a:solidFill>
                <a:latin typeface="Arial"/>
              </a:rPr>
              <a:t>JOHN 15:4–5</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Rectangle 5"/>
          <p:cNvSpPr/>
          <p:nvPr/>
        </p:nvSpPr>
        <p:spPr>
          <a:xfrm>
            <a:off x="2237232" y="2569464"/>
            <a:ext cx="7726680" cy="3337560"/>
          </a:xfrm>
          <a:prstGeom prst="rect">
            <a:avLst/>
          </a:prstGeom>
          <a:noFill/>
          <a:ln>
            <a:noFill/>
          </a:ln>
        </p:spPr>
        <p:txBody>
          <a:bodyPr wrap="square" lIns="0" tIns="0" rIns="0" bIns="0" rtlCol="0" anchor="ctr">
            <a:noAutofit/>
          </a:bodyPr>
          <a:lstStyle/>
          <a:p>
            <a:pPr algn="ctr"/>
            <a:r>
              <a:rPr sz="4400" b="1" dirty="0">
                <a:solidFill>
                  <a:srgbClr val="112D42"/>
                </a:solidFill>
                <a:latin typeface="Arial"/>
              </a:rPr>
              <a:t>STAY WITH JESUS.</a:t>
            </a:r>
          </a:p>
          <a:p>
            <a:pPr algn="ctr"/>
            <a:r>
              <a:rPr sz="4400" b="1" dirty="0">
                <a:solidFill>
                  <a:srgbClr val="112D42"/>
                </a:solidFill>
                <a:latin typeface="Arial"/>
              </a:rPr>
              <a:t>HIS LIFE PRODUCES FRUIT</a:t>
            </a:r>
          </a:p>
          <a:p>
            <a:pPr algn="ctr"/>
            <a:r>
              <a:rPr sz="4400" b="1" dirty="0">
                <a:solidFill>
                  <a:srgbClr val="112D42"/>
                </a:solidFill>
                <a:latin typeface="Arial"/>
              </a:rPr>
              <a:t>THROUGH YOU.</a:t>
            </a:r>
          </a:p>
        </p:txBody>
      </p:sp>
      <p:pic>
        <p:nvPicPr>
          <p:cNvPr id="8" name="Picture 7">
            <a:extLst>
              <a:ext uri="{FF2B5EF4-FFF2-40B4-BE49-F238E27FC236}">
                <a16:creationId xmlns:a16="http://schemas.microsoft.com/office/drawing/2014/main" id="{B8E3DB6C-2B10-4E62-28A5-156CEFFD33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317" y="627578"/>
            <a:ext cx="1593915" cy="119543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9E9508-F4E2-402F-BD00-0FAEC1C6F71F}"/>
              </a:ext>
            </a:extLst>
          </p:cNvPr>
          <p:cNvSpPr txBox="1"/>
          <p:nvPr/>
        </p:nvSpPr>
        <p:spPr>
          <a:xfrm>
            <a:off x="942683" y="1451728"/>
            <a:ext cx="10322347" cy="1323439"/>
          </a:xfrm>
          <a:prstGeom prst="rect">
            <a:avLst/>
          </a:prstGeom>
          <a:noFill/>
        </p:spPr>
        <p:txBody>
          <a:bodyPr wrap="square" rtlCol="0">
            <a:spAutoFit/>
          </a:bodyPr>
          <a:lstStyle/>
          <a:p>
            <a:r>
              <a:rPr lang="en-AU" sz="4000" dirty="0"/>
              <a:t>Another important principle runs throughout the Gospels and the book of Acts.</a:t>
            </a:r>
          </a:p>
        </p:txBody>
      </p:sp>
    </p:spTree>
    <p:extLst>
      <p:ext uri="{BB962C8B-B14F-4D97-AF65-F5344CB8AC3E}">
        <p14:creationId xmlns:p14="http://schemas.microsoft.com/office/powerpoint/2010/main" val="1610801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D6D022-4ADC-1BED-0812-A03960B8E8A0}"/>
              </a:ext>
            </a:extLst>
          </p:cNvPr>
          <p:cNvSpPr txBox="1"/>
          <p:nvPr/>
        </p:nvSpPr>
        <p:spPr>
          <a:xfrm>
            <a:off x="4238244" y="384048"/>
            <a:ext cx="3726180" cy="707886"/>
          </a:xfrm>
          <a:prstGeom prst="rect">
            <a:avLst/>
          </a:prstGeom>
          <a:noFill/>
        </p:spPr>
        <p:txBody>
          <a:bodyPr wrap="square" rtlCol="0">
            <a:spAutoFit/>
          </a:bodyPr>
          <a:lstStyle/>
          <a:p>
            <a:r>
              <a:rPr lang="en-AU" sz="4000" dirty="0">
                <a:solidFill>
                  <a:srgbClr val="163B56"/>
                </a:solidFill>
                <a:latin typeface="Arial"/>
              </a:rPr>
              <a:t>MARK 3:13–15</a:t>
            </a:r>
          </a:p>
        </p:txBody>
      </p:sp>
      <p:sp>
        <p:nvSpPr>
          <p:cNvPr id="7" name="TextBox 6">
            <a:extLst>
              <a:ext uri="{FF2B5EF4-FFF2-40B4-BE49-F238E27FC236}">
                <a16:creationId xmlns:a16="http://schemas.microsoft.com/office/drawing/2014/main" id="{50A761C7-764E-4B3E-6F1D-4B0F9D51084A}"/>
              </a:ext>
            </a:extLst>
          </p:cNvPr>
          <p:cNvSpPr txBox="1"/>
          <p:nvPr/>
        </p:nvSpPr>
        <p:spPr>
          <a:xfrm>
            <a:off x="667512" y="1679371"/>
            <a:ext cx="10863072" cy="1815882"/>
          </a:xfrm>
          <a:prstGeom prst="rect">
            <a:avLst/>
          </a:prstGeom>
          <a:noFill/>
        </p:spPr>
        <p:txBody>
          <a:bodyPr wrap="square">
            <a:spAutoFit/>
          </a:bodyPr>
          <a:lstStyle/>
          <a:p>
            <a:r>
              <a:rPr lang="en-AU" sz="2800" b="1" i="0" baseline="30000" dirty="0">
                <a:solidFill>
                  <a:schemeClr val="tx1"/>
                </a:solidFill>
                <a:effectLst/>
                <a:latin typeface="Arial" panose="020B0604020202020204" pitchFamily="34" charset="0"/>
                <a:cs typeface="Arial" panose="020B0604020202020204" pitchFamily="34" charset="0"/>
              </a:rPr>
              <a:t>13 </a:t>
            </a:r>
            <a:r>
              <a:rPr lang="en-AU" sz="2800" b="0" i="0" dirty="0">
                <a:solidFill>
                  <a:schemeClr val="tx1"/>
                </a:solidFill>
                <a:effectLst/>
                <a:latin typeface="Arial" panose="020B0604020202020204" pitchFamily="34" charset="0"/>
                <a:cs typeface="Arial" panose="020B0604020202020204" pitchFamily="34" charset="0"/>
              </a:rPr>
              <a:t>Now Jesus went up the mountain and </a:t>
            </a:r>
            <a:r>
              <a:rPr lang="en-AU" sz="2800" b="1" i="0" dirty="0">
                <a:solidFill>
                  <a:schemeClr val="tx1"/>
                </a:solidFill>
                <a:effectLst/>
                <a:latin typeface="Arial" panose="020B0604020202020204" pitchFamily="34" charset="0"/>
                <a:cs typeface="Arial" panose="020B0604020202020204" pitchFamily="34" charset="0"/>
              </a:rPr>
              <a:t>called</a:t>
            </a:r>
            <a:r>
              <a:rPr lang="en-AU" sz="2800" b="0" i="0" dirty="0">
                <a:solidFill>
                  <a:schemeClr val="tx1"/>
                </a:solidFill>
                <a:effectLst/>
                <a:latin typeface="Arial" panose="020B0604020202020204" pitchFamily="34" charset="0"/>
                <a:cs typeface="Arial" panose="020B0604020202020204" pitchFamily="34" charset="0"/>
              </a:rPr>
              <a:t> for those he wanted, and they </a:t>
            </a:r>
            <a:r>
              <a:rPr lang="en-AU" sz="2800" b="1" i="0" dirty="0">
                <a:solidFill>
                  <a:schemeClr val="tx1"/>
                </a:solidFill>
                <a:effectLst/>
                <a:latin typeface="Arial" panose="020B0604020202020204" pitchFamily="34" charset="0"/>
                <a:cs typeface="Arial" panose="020B0604020202020204" pitchFamily="34" charset="0"/>
              </a:rPr>
              <a:t>came</a:t>
            </a:r>
            <a:r>
              <a:rPr lang="en-AU" sz="2800" b="0" i="0" dirty="0">
                <a:solidFill>
                  <a:schemeClr val="tx1"/>
                </a:solidFill>
                <a:effectLst/>
                <a:latin typeface="Arial" panose="020B0604020202020204" pitchFamily="34" charset="0"/>
                <a:cs typeface="Arial" panose="020B0604020202020204" pitchFamily="34" charset="0"/>
              </a:rPr>
              <a:t> to him. </a:t>
            </a:r>
            <a:r>
              <a:rPr lang="en-AU" sz="2800" b="1" i="0" baseline="30000" dirty="0">
                <a:solidFill>
                  <a:schemeClr val="tx1"/>
                </a:solidFill>
                <a:effectLst/>
                <a:latin typeface="Arial" panose="020B0604020202020204" pitchFamily="34" charset="0"/>
                <a:cs typeface="Arial" panose="020B0604020202020204" pitchFamily="34" charset="0"/>
              </a:rPr>
              <a:t>14 </a:t>
            </a:r>
            <a:r>
              <a:rPr lang="en-AU" sz="2800" b="0" i="0" dirty="0">
                <a:solidFill>
                  <a:schemeClr val="tx1"/>
                </a:solidFill>
                <a:effectLst/>
                <a:latin typeface="Arial" panose="020B0604020202020204" pitchFamily="34" charset="0"/>
                <a:cs typeface="Arial" panose="020B0604020202020204" pitchFamily="34" charset="0"/>
              </a:rPr>
              <a:t>He appointed twelve so that they would </a:t>
            </a:r>
            <a:r>
              <a:rPr lang="en-AU" sz="2800" b="1" i="0" dirty="0">
                <a:solidFill>
                  <a:schemeClr val="tx1"/>
                </a:solidFill>
                <a:effectLst/>
                <a:latin typeface="Arial" panose="020B0604020202020204" pitchFamily="34" charset="0"/>
                <a:cs typeface="Arial" panose="020B0604020202020204" pitchFamily="34" charset="0"/>
              </a:rPr>
              <a:t>be with him </a:t>
            </a:r>
            <a:r>
              <a:rPr lang="en-AU" sz="2800" b="0" i="0" dirty="0">
                <a:solidFill>
                  <a:schemeClr val="tx1"/>
                </a:solidFill>
                <a:effectLst/>
                <a:latin typeface="Arial" panose="020B0604020202020204" pitchFamily="34" charset="0"/>
                <a:cs typeface="Arial" panose="020B0604020202020204" pitchFamily="34" charset="0"/>
              </a:rPr>
              <a:t>and </a:t>
            </a:r>
            <a:r>
              <a:rPr lang="en-AU" sz="2800" b="1" i="0" dirty="0">
                <a:solidFill>
                  <a:schemeClr val="tx1"/>
                </a:solidFill>
                <a:effectLst/>
                <a:latin typeface="Arial" panose="020B0604020202020204" pitchFamily="34" charset="0"/>
                <a:cs typeface="Arial" panose="020B0604020202020204" pitchFamily="34" charset="0"/>
              </a:rPr>
              <a:t>he could send them </a:t>
            </a:r>
            <a:r>
              <a:rPr lang="en-AU" sz="2800" b="0" i="0" dirty="0">
                <a:solidFill>
                  <a:schemeClr val="tx1"/>
                </a:solidFill>
                <a:effectLst/>
                <a:latin typeface="Arial" panose="020B0604020202020204" pitchFamily="34" charset="0"/>
                <a:cs typeface="Arial" panose="020B0604020202020204" pitchFamily="34" charset="0"/>
              </a:rPr>
              <a:t>to preach </a:t>
            </a:r>
            <a:r>
              <a:rPr lang="en-AU" sz="2800" b="1" i="0" baseline="30000" dirty="0">
                <a:solidFill>
                  <a:schemeClr val="tx1"/>
                </a:solidFill>
                <a:effectLst/>
                <a:latin typeface="Arial" panose="020B0604020202020204" pitchFamily="34" charset="0"/>
                <a:cs typeface="Arial" panose="020B0604020202020204" pitchFamily="34" charset="0"/>
              </a:rPr>
              <a:t>15 </a:t>
            </a:r>
            <a:r>
              <a:rPr lang="en-AU" sz="2800" b="0" i="0" dirty="0">
                <a:solidFill>
                  <a:schemeClr val="tx1"/>
                </a:solidFill>
                <a:effectLst/>
                <a:latin typeface="Arial" panose="020B0604020202020204" pitchFamily="34" charset="0"/>
                <a:cs typeface="Arial" panose="020B0604020202020204" pitchFamily="34" charset="0"/>
              </a:rPr>
              <a:t>and to have authority to cast out demons.</a:t>
            </a:r>
            <a:endParaRPr lang="en-AU"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3765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MARK 3:13–15</a:t>
            </a:r>
          </a:p>
        </p:txBody>
      </p:sp>
      <p:sp>
        <p:nvSpPr>
          <p:cNvPr id="3" name="Rectangle 2"/>
          <p:cNvSpPr/>
          <p:nvPr/>
        </p:nvSpPr>
        <p:spPr>
          <a:xfrm>
            <a:off x="2145792" y="758952"/>
            <a:ext cx="7921752" cy="1124712"/>
          </a:xfrm>
          <a:prstGeom prst="rect">
            <a:avLst/>
          </a:prstGeom>
          <a:noFill/>
          <a:ln>
            <a:noFill/>
          </a:ln>
        </p:spPr>
        <p:txBody>
          <a:bodyPr wrap="square" lIns="0" tIns="0" rIns="0" bIns="0" rtlCol="0" anchor="ctr">
            <a:noAutofit/>
          </a:bodyPr>
          <a:lstStyle/>
          <a:p>
            <a:pPr algn="l"/>
            <a:r>
              <a:rPr sz="3600" b="1" dirty="0">
                <a:solidFill>
                  <a:srgbClr val="112D42"/>
                </a:solidFill>
                <a:latin typeface="Arial"/>
              </a:rPr>
              <a:t>BE WITH HIM BEFORE BEING SENT</a:t>
            </a:r>
          </a:p>
        </p:txBody>
      </p:sp>
      <p:sp>
        <p:nvSpPr>
          <p:cNvPr id="4" name="Rectangle 3"/>
          <p:cNvSpPr/>
          <p:nvPr/>
        </p:nvSpPr>
        <p:spPr>
          <a:xfrm>
            <a:off x="3672840" y="1975104"/>
            <a:ext cx="4858512" cy="347472"/>
          </a:xfrm>
          <a:prstGeom prst="rect">
            <a:avLst/>
          </a:prstGeom>
          <a:noFill/>
          <a:ln>
            <a:noFill/>
          </a:ln>
        </p:spPr>
        <p:txBody>
          <a:bodyPr wrap="square" lIns="0" tIns="0" rIns="0" bIns="0" rtlCol="0" anchor="ctr">
            <a:noAutofit/>
          </a:bodyPr>
          <a:lstStyle/>
          <a:p>
            <a:pPr algn="l"/>
            <a:r>
              <a:rPr sz="2800" dirty="0">
                <a:solidFill>
                  <a:srgbClr val="163B56"/>
                </a:solidFill>
                <a:latin typeface="Arial"/>
              </a:rPr>
              <a:t>MARK 3:13–15</a:t>
            </a:r>
            <a:r>
              <a:rPr lang="en-AU" sz="2800" dirty="0">
                <a:solidFill>
                  <a:srgbClr val="163B56"/>
                </a:solidFill>
                <a:latin typeface="Arial"/>
              </a:rPr>
              <a:t>, (JOHN 15:16)</a:t>
            </a:r>
            <a:endParaRPr sz="2800" dirty="0">
              <a:solidFill>
                <a:srgbClr val="163B56"/>
              </a:solidFill>
              <a:latin typeface="Arial"/>
            </a:endParaRP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Rounded Rectangle 5"/>
          <p:cNvSpPr/>
          <p:nvPr/>
        </p:nvSpPr>
        <p:spPr>
          <a:xfrm>
            <a:off x="2164080" y="2743200"/>
            <a:ext cx="3840480" cy="3063240"/>
          </a:xfrm>
          <a:prstGeom prst="roundRect">
            <a:avLst/>
          </a:prstGeom>
          <a:solidFill>
            <a:srgbClr val="FFFFFF"/>
          </a:solidFill>
          <a:ln w="25400">
            <a:solidFill>
              <a:srgbClr val="B8CBD5"/>
            </a:solidFill>
          </a:ln>
        </p:spPr>
        <p:txBody>
          <a:bodyPr wrap="square" rtlCol="0">
            <a:noAutofit/>
          </a:bodyPr>
          <a:lstStyle/>
          <a:p>
            <a:endParaRPr/>
          </a:p>
        </p:txBody>
      </p:sp>
      <p:sp>
        <p:nvSpPr>
          <p:cNvPr id="7" name="Rectangle 6"/>
          <p:cNvSpPr/>
          <p:nvPr/>
        </p:nvSpPr>
        <p:spPr>
          <a:xfrm>
            <a:off x="2182368" y="2770632"/>
            <a:ext cx="109728" cy="3008376"/>
          </a:xfrm>
          <a:prstGeom prst="rect">
            <a:avLst/>
          </a:prstGeom>
          <a:solidFill>
            <a:srgbClr val="176673"/>
          </a:solidFill>
          <a:ln w="12700">
            <a:solidFill>
              <a:srgbClr val="176673"/>
            </a:solidFill>
          </a:ln>
        </p:spPr>
        <p:txBody>
          <a:bodyPr wrap="square" rtlCol="0">
            <a:noAutofit/>
          </a:bodyPr>
          <a:lstStyle/>
          <a:p>
            <a:endParaRPr/>
          </a:p>
        </p:txBody>
      </p:sp>
      <p:sp>
        <p:nvSpPr>
          <p:cNvPr id="8" name="Rectangle 7"/>
          <p:cNvSpPr/>
          <p:nvPr/>
        </p:nvSpPr>
        <p:spPr>
          <a:xfrm>
            <a:off x="2484120" y="2953512"/>
            <a:ext cx="3227832" cy="685800"/>
          </a:xfrm>
          <a:prstGeom prst="rect">
            <a:avLst/>
          </a:prstGeom>
          <a:noFill/>
          <a:ln>
            <a:noFill/>
          </a:ln>
        </p:spPr>
        <p:txBody>
          <a:bodyPr wrap="square" lIns="0" tIns="0" rIns="0" bIns="0" rtlCol="0" anchor="ctr">
            <a:noAutofit/>
          </a:bodyPr>
          <a:lstStyle/>
          <a:p>
            <a:pPr algn="l"/>
            <a:r>
              <a:rPr sz="3200" b="1">
                <a:solidFill>
                  <a:srgbClr val="112D42"/>
                </a:solidFill>
                <a:latin typeface="Arial"/>
              </a:rPr>
              <a:t>WITH HIM</a:t>
            </a:r>
          </a:p>
        </p:txBody>
      </p:sp>
      <p:sp>
        <p:nvSpPr>
          <p:cNvPr id="9" name="Rectangle 8"/>
          <p:cNvSpPr/>
          <p:nvPr/>
        </p:nvSpPr>
        <p:spPr>
          <a:xfrm>
            <a:off x="2484120" y="3666744"/>
            <a:ext cx="3227832" cy="1975104"/>
          </a:xfrm>
          <a:prstGeom prst="rect">
            <a:avLst/>
          </a:prstGeom>
          <a:noFill/>
          <a:ln>
            <a:noFill/>
          </a:ln>
        </p:spPr>
        <p:txBody>
          <a:bodyPr wrap="square" lIns="0" tIns="0" rIns="0" bIns="0" rtlCol="0" anchor="t">
            <a:noAutofit/>
          </a:bodyPr>
          <a:lstStyle/>
          <a:p>
            <a:pPr algn="l"/>
            <a:r>
              <a:rPr sz="2800">
                <a:solidFill>
                  <a:srgbClr val="163B56"/>
                </a:solidFill>
                <a:latin typeface="Arial"/>
              </a:rPr>
              <a:t>Know His voice.</a:t>
            </a:r>
          </a:p>
          <a:p>
            <a:pPr algn="l"/>
            <a:r>
              <a:rPr sz="2800">
                <a:solidFill>
                  <a:srgbClr val="163B56"/>
                </a:solidFill>
                <a:latin typeface="Arial"/>
              </a:rPr>
              <a:t>Learn His way.</a:t>
            </a:r>
          </a:p>
        </p:txBody>
      </p:sp>
      <p:sp>
        <p:nvSpPr>
          <p:cNvPr id="10" name="Rounded Rectangle 9"/>
          <p:cNvSpPr/>
          <p:nvPr/>
        </p:nvSpPr>
        <p:spPr>
          <a:xfrm>
            <a:off x="6187440" y="2743200"/>
            <a:ext cx="3840480" cy="3063240"/>
          </a:xfrm>
          <a:prstGeom prst="roundRect">
            <a:avLst/>
          </a:prstGeom>
          <a:solidFill>
            <a:srgbClr val="FFFFFF"/>
          </a:solidFill>
          <a:ln w="25400">
            <a:solidFill>
              <a:srgbClr val="B8CBD5"/>
            </a:solidFill>
          </a:ln>
        </p:spPr>
        <p:txBody>
          <a:bodyPr wrap="square" rtlCol="0">
            <a:noAutofit/>
          </a:bodyPr>
          <a:lstStyle/>
          <a:p>
            <a:endParaRPr/>
          </a:p>
        </p:txBody>
      </p:sp>
      <p:sp>
        <p:nvSpPr>
          <p:cNvPr id="11" name="Rectangle 10"/>
          <p:cNvSpPr/>
          <p:nvPr/>
        </p:nvSpPr>
        <p:spPr>
          <a:xfrm>
            <a:off x="6205728" y="2770632"/>
            <a:ext cx="109728" cy="3008376"/>
          </a:xfrm>
          <a:prstGeom prst="rect">
            <a:avLst/>
          </a:prstGeom>
          <a:solidFill>
            <a:srgbClr val="2A637B"/>
          </a:solidFill>
          <a:ln w="12700">
            <a:solidFill>
              <a:srgbClr val="2A637B"/>
            </a:solidFill>
          </a:ln>
        </p:spPr>
        <p:txBody>
          <a:bodyPr wrap="square" rtlCol="0">
            <a:noAutofit/>
          </a:bodyPr>
          <a:lstStyle/>
          <a:p>
            <a:endParaRPr/>
          </a:p>
        </p:txBody>
      </p:sp>
      <p:sp>
        <p:nvSpPr>
          <p:cNvPr id="12" name="Rectangle 11"/>
          <p:cNvSpPr/>
          <p:nvPr/>
        </p:nvSpPr>
        <p:spPr>
          <a:xfrm>
            <a:off x="6507480" y="2953512"/>
            <a:ext cx="3227832" cy="685800"/>
          </a:xfrm>
          <a:prstGeom prst="rect">
            <a:avLst/>
          </a:prstGeom>
          <a:noFill/>
          <a:ln>
            <a:noFill/>
          </a:ln>
        </p:spPr>
        <p:txBody>
          <a:bodyPr wrap="square" lIns="0" tIns="0" rIns="0" bIns="0" rtlCol="0" anchor="ctr">
            <a:noAutofit/>
          </a:bodyPr>
          <a:lstStyle/>
          <a:p>
            <a:pPr algn="l"/>
            <a:r>
              <a:rPr sz="3200" b="1">
                <a:solidFill>
                  <a:srgbClr val="112D42"/>
                </a:solidFill>
                <a:latin typeface="Arial"/>
              </a:rPr>
              <a:t>SENT OUT</a:t>
            </a:r>
          </a:p>
        </p:txBody>
      </p:sp>
      <p:sp>
        <p:nvSpPr>
          <p:cNvPr id="13" name="Rectangle 12"/>
          <p:cNvSpPr/>
          <p:nvPr/>
        </p:nvSpPr>
        <p:spPr>
          <a:xfrm>
            <a:off x="6507480" y="3666744"/>
            <a:ext cx="3227832" cy="1975104"/>
          </a:xfrm>
          <a:prstGeom prst="rect">
            <a:avLst/>
          </a:prstGeom>
          <a:noFill/>
          <a:ln>
            <a:noFill/>
          </a:ln>
        </p:spPr>
        <p:txBody>
          <a:bodyPr wrap="square" lIns="0" tIns="0" rIns="0" bIns="0" rtlCol="0" anchor="t">
            <a:noAutofit/>
          </a:bodyPr>
          <a:lstStyle/>
          <a:p>
            <a:pPr algn="l"/>
            <a:r>
              <a:rPr sz="2800">
                <a:solidFill>
                  <a:srgbClr val="163B56"/>
                </a:solidFill>
                <a:latin typeface="Arial"/>
              </a:rPr>
              <a:t>Speak of Him.</a:t>
            </a:r>
          </a:p>
          <a:p>
            <a:pPr algn="l"/>
            <a:r>
              <a:rPr sz="2800">
                <a:solidFill>
                  <a:srgbClr val="163B56"/>
                </a:solidFill>
                <a:latin typeface="Arial"/>
              </a:rPr>
              <a:t>Serve His mission.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animBg="1"/>
      <p:bldP spid="11" grpId="0" animBg="1"/>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15:1–3</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JESUS TELLS US WHO IS WHO</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15:1–5</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Rounded Rectangle 5"/>
          <p:cNvSpPr/>
          <p:nvPr/>
        </p:nvSpPr>
        <p:spPr>
          <a:xfrm>
            <a:off x="2090928" y="2615184"/>
            <a:ext cx="8001000" cy="1088136"/>
          </a:xfrm>
          <a:prstGeom prst="roundRect">
            <a:avLst/>
          </a:prstGeom>
          <a:solidFill>
            <a:srgbClr val="FFFFFF"/>
          </a:solidFill>
          <a:ln w="22860">
            <a:solidFill>
              <a:srgbClr val="B8CBD5"/>
            </a:solidFill>
          </a:ln>
        </p:spPr>
        <p:txBody>
          <a:bodyPr wrap="square" rtlCol="0">
            <a:noAutofit/>
          </a:bodyPr>
          <a:lstStyle/>
          <a:p>
            <a:endParaRPr/>
          </a:p>
        </p:txBody>
      </p:sp>
      <p:sp>
        <p:nvSpPr>
          <p:cNvPr id="7" name="Rectangle 6"/>
          <p:cNvSpPr/>
          <p:nvPr/>
        </p:nvSpPr>
        <p:spPr>
          <a:xfrm>
            <a:off x="2090928" y="2615184"/>
            <a:ext cx="118872" cy="1088136"/>
          </a:xfrm>
          <a:prstGeom prst="rect">
            <a:avLst/>
          </a:prstGeom>
          <a:solidFill>
            <a:srgbClr val="176673"/>
          </a:solidFill>
          <a:ln w="12700">
            <a:solidFill>
              <a:srgbClr val="176673"/>
            </a:solidFill>
          </a:ln>
        </p:spPr>
        <p:txBody>
          <a:bodyPr wrap="square" rtlCol="0">
            <a:noAutofit/>
          </a:bodyPr>
          <a:lstStyle/>
          <a:p>
            <a:endParaRPr/>
          </a:p>
        </p:txBody>
      </p:sp>
      <p:sp>
        <p:nvSpPr>
          <p:cNvPr id="8" name="Rectangle 7"/>
          <p:cNvSpPr/>
          <p:nvPr/>
        </p:nvSpPr>
        <p:spPr>
          <a:xfrm>
            <a:off x="2374392" y="2688336"/>
            <a:ext cx="2029968" cy="932688"/>
          </a:xfrm>
          <a:prstGeom prst="rect">
            <a:avLst/>
          </a:prstGeom>
          <a:noFill/>
          <a:ln>
            <a:noFill/>
          </a:ln>
        </p:spPr>
        <p:txBody>
          <a:bodyPr wrap="square" lIns="0" tIns="0" rIns="0" bIns="0" rtlCol="0" anchor="ctr">
            <a:noAutofit/>
          </a:bodyPr>
          <a:lstStyle/>
          <a:p>
            <a:pPr algn="l"/>
            <a:r>
              <a:rPr sz="2800" b="1">
                <a:solidFill>
                  <a:srgbClr val="112D42"/>
                </a:solidFill>
                <a:latin typeface="Arial"/>
              </a:rPr>
              <a:t>JESUS</a:t>
            </a:r>
          </a:p>
        </p:txBody>
      </p:sp>
      <p:cxnSp>
        <p:nvCxnSpPr>
          <p:cNvPr id="9" name="Connector 8"/>
          <p:cNvCxnSpPr/>
          <p:nvPr/>
        </p:nvCxnSpPr>
        <p:spPr>
          <a:xfrm>
            <a:off x="4568952" y="2734056"/>
            <a:ext cx="0" cy="850392"/>
          </a:xfrm>
          <a:prstGeom prst="line">
            <a:avLst/>
          </a:prstGeom>
          <a:ln w="16510">
            <a:solidFill>
              <a:srgbClr val="B8CBD5"/>
            </a:solidFill>
          </a:ln>
        </p:spPr>
      </p:cxnSp>
      <p:sp>
        <p:nvSpPr>
          <p:cNvPr id="10" name="Rectangle 9"/>
          <p:cNvSpPr/>
          <p:nvPr/>
        </p:nvSpPr>
        <p:spPr>
          <a:xfrm>
            <a:off x="4788408" y="2688336"/>
            <a:ext cx="5056632" cy="932688"/>
          </a:xfrm>
          <a:prstGeom prst="rect">
            <a:avLst/>
          </a:prstGeom>
          <a:noFill/>
          <a:ln>
            <a:noFill/>
          </a:ln>
        </p:spPr>
        <p:txBody>
          <a:bodyPr wrap="square" lIns="0" tIns="0" rIns="0" bIns="0" rtlCol="0" anchor="ctr">
            <a:noAutofit/>
          </a:bodyPr>
          <a:lstStyle/>
          <a:p>
            <a:pPr algn="l"/>
            <a:r>
              <a:rPr sz="2800">
                <a:solidFill>
                  <a:srgbClr val="163B56"/>
                </a:solidFill>
                <a:latin typeface="Arial"/>
              </a:rPr>
              <a:t>The TRUE VINE</a:t>
            </a:r>
          </a:p>
        </p:txBody>
      </p:sp>
      <p:sp>
        <p:nvSpPr>
          <p:cNvPr id="11" name="Rounded Rectangle 10"/>
          <p:cNvSpPr/>
          <p:nvPr/>
        </p:nvSpPr>
        <p:spPr>
          <a:xfrm>
            <a:off x="2090928" y="3858768"/>
            <a:ext cx="8001000" cy="1088136"/>
          </a:xfrm>
          <a:prstGeom prst="roundRect">
            <a:avLst/>
          </a:prstGeom>
          <a:solidFill>
            <a:srgbClr val="FFFFFF"/>
          </a:solidFill>
          <a:ln w="22860">
            <a:solidFill>
              <a:srgbClr val="B8CBD5"/>
            </a:solidFill>
          </a:ln>
        </p:spPr>
        <p:txBody>
          <a:bodyPr wrap="square" rtlCol="0">
            <a:noAutofit/>
          </a:bodyPr>
          <a:lstStyle/>
          <a:p>
            <a:endParaRPr/>
          </a:p>
        </p:txBody>
      </p:sp>
      <p:sp>
        <p:nvSpPr>
          <p:cNvPr id="12" name="Rectangle 11"/>
          <p:cNvSpPr/>
          <p:nvPr/>
        </p:nvSpPr>
        <p:spPr>
          <a:xfrm>
            <a:off x="2090928" y="3858768"/>
            <a:ext cx="118872" cy="1088136"/>
          </a:xfrm>
          <a:prstGeom prst="rect">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374392" y="3931920"/>
            <a:ext cx="2029968" cy="932688"/>
          </a:xfrm>
          <a:prstGeom prst="rect">
            <a:avLst/>
          </a:prstGeom>
          <a:noFill/>
          <a:ln>
            <a:noFill/>
          </a:ln>
        </p:spPr>
        <p:txBody>
          <a:bodyPr wrap="square" lIns="0" tIns="0" rIns="0" bIns="0" rtlCol="0" anchor="ctr">
            <a:noAutofit/>
          </a:bodyPr>
          <a:lstStyle/>
          <a:p>
            <a:pPr algn="l"/>
            <a:r>
              <a:rPr sz="2800" b="1">
                <a:solidFill>
                  <a:srgbClr val="112D42"/>
                </a:solidFill>
                <a:latin typeface="Arial"/>
              </a:rPr>
              <a:t>THE FATHER</a:t>
            </a:r>
          </a:p>
        </p:txBody>
      </p:sp>
      <p:cxnSp>
        <p:nvCxnSpPr>
          <p:cNvPr id="14" name="Connector 13"/>
          <p:cNvCxnSpPr/>
          <p:nvPr/>
        </p:nvCxnSpPr>
        <p:spPr>
          <a:xfrm>
            <a:off x="4568952" y="3977640"/>
            <a:ext cx="0" cy="850392"/>
          </a:xfrm>
          <a:prstGeom prst="line">
            <a:avLst/>
          </a:prstGeom>
          <a:ln w="16510">
            <a:solidFill>
              <a:srgbClr val="B8CBD5"/>
            </a:solidFill>
          </a:ln>
        </p:spPr>
      </p:cxnSp>
      <p:sp>
        <p:nvSpPr>
          <p:cNvPr id="15" name="Rectangle 14"/>
          <p:cNvSpPr/>
          <p:nvPr/>
        </p:nvSpPr>
        <p:spPr>
          <a:xfrm>
            <a:off x="4788408" y="3931920"/>
            <a:ext cx="5056632" cy="932688"/>
          </a:xfrm>
          <a:prstGeom prst="rect">
            <a:avLst/>
          </a:prstGeom>
          <a:noFill/>
          <a:ln>
            <a:noFill/>
          </a:ln>
        </p:spPr>
        <p:txBody>
          <a:bodyPr wrap="square" lIns="0" tIns="0" rIns="0" bIns="0" rtlCol="0" anchor="ctr">
            <a:noAutofit/>
          </a:bodyPr>
          <a:lstStyle/>
          <a:p>
            <a:pPr algn="l"/>
            <a:r>
              <a:rPr sz="2800">
                <a:solidFill>
                  <a:srgbClr val="163B56"/>
                </a:solidFill>
                <a:latin typeface="Arial"/>
              </a:rPr>
              <a:t>The GARDENER</a:t>
            </a:r>
          </a:p>
        </p:txBody>
      </p:sp>
      <p:sp>
        <p:nvSpPr>
          <p:cNvPr id="16" name="Rounded Rectangle 15"/>
          <p:cNvSpPr/>
          <p:nvPr/>
        </p:nvSpPr>
        <p:spPr>
          <a:xfrm>
            <a:off x="2090928" y="5102352"/>
            <a:ext cx="8001000" cy="1088136"/>
          </a:xfrm>
          <a:prstGeom prst="roundRect">
            <a:avLst/>
          </a:prstGeom>
          <a:solidFill>
            <a:srgbClr val="FFFFFF"/>
          </a:solidFill>
          <a:ln w="22860">
            <a:solidFill>
              <a:srgbClr val="B8CBD5"/>
            </a:solidFill>
          </a:ln>
        </p:spPr>
        <p:txBody>
          <a:bodyPr wrap="square" rtlCol="0">
            <a:noAutofit/>
          </a:bodyPr>
          <a:lstStyle/>
          <a:p>
            <a:endParaRPr/>
          </a:p>
        </p:txBody>
      </p:sp>
      <p:sp>
        <p:nvSpPr>
          <p:cNvPr id="17" name="Rectangle 16"/>
          <p:cNvSpPr/>
          <p:nvPr/>
        </p:nvSpPr>
        <p:spPr>
          <a:xfrm>
            <a:off x="2090928" y="5102352"/>
            <a:ext cx="118872" cy="1088136"/>
          </a:xfrm>
          <a:prstGeom prst="rect">
            <a:avLst/>
          </a:prstGeom>
          <a:solidFill>
            <a:srgbClr val="176673"/>
          </a:solidFill>
          <a:ln w="12700">
            <a:solidFill>
              <a:srgbClr val="176673"/>
            </a:solidFill>
          </a:ln>
        </p:spPr>
        <p:txBody>
          <a:bodyPr wrap="square" rtlCol="0">
            <a:noAutofit/>
          </a:bodyPr>
          <a:lstStyle/>
          <a:p>
            <a:endParaRPr/>
          </a:p>
        </p:txBody>
      </p:sp>
      <p:sp>
        <p:nvSpPr>
          <p:cNvPr id="18" name="Rectangle 17"/>
          <p:cNvSpPr/>
          <p:nvPr/>
        </p:nvSpPr>
        <p:spPr>
          <a:xfrm>
            <a:off x="2374392" y="5175504"/>
            <a:ext cx="2029968" cy="932688"/>
          </a:xfrm>
          <a:prstGeom prst="rect">
            <a:avLst/>
          </a:prstGeom>
          <a:noFill/>
          <a:ln>
            <a:noFill/>
          </a:ln>
        </p:spPr>
        <p:txBody>
          <a:bodyPr wrap="square" lIns="0" tIns="0" rIns="0" bIns="0" rtlCol="0" anchor="ctr">
            <a:noAutofit/>
          </a:bodyPr>
          <a:lstStyle/>
          <a:p>
            <a:pPr algn="l"/>
            <a:r>
              <a:rPr sz="2800" b="1">
                <a:solidFill>
                  <a:srgbClr val="112D42"/>
                </a:solidFill>
                <a:latin typeface="Arial"/>
              </a:rPr>
              <a:t>DISCIPLES</a:t>
            </a:r>
          </a:p>
        </p:txBody>
      </p:sp>
      <p:cxnSp>
        <p:nvCxnSpPr>
          <p:cNvPr id="19" name="Connector 18"/>
          <p:cNvCxnSpPr/>
          <p:nvPr/>
        </p:nvCxnSpPr>
        <p:spPr>
          <a:xfrm>
            <a:off x="4568952" y="5221224"/>
            <a:ext cx="0" cy="850392"/>
          </a:xfrm>
          <a:prstGeom prst="line">
            <a:avLst/>
          </a:prstGeom>
          <a:ln w="16510">
            <a:solidFill>
              <a:srgbClr val="B8CBD5"/>
            </a:solidFill>
          </a:ln>
        </p:spPr>
      </p:cxnSp>
      <p:sp>
        <p:nvSpPr>
          <p:cNvPr id="20" name="Rectangle 19"/>
          <p:cNvSpPr/>
          <p:nvPr/>
        </p:nvSpPr>
        <p:spPr>
          <a:xfrm>
            <a:off x="4788408" y="5175504"/>
            <a:ext cx="5056632" cy="932688"/>
          </a:xfrm>
          <a:prstGeom prst="rect">
            <a:avLst/>
          </a:prstGeom>
          <a:noFill/>
          <a:ln>
            <a:noFill/>
          </a:ln>
        </p:spPr>
        <p:txBody>
          <a:bodyPr wrap="square" lIns="0" tIns="0" rIns="0" bIns="0" rtlCol="0" anchor="ctr">
            <a:noAutofit/>
          </a:bodyPr>
          <a:lstStyle/>
          <a:p>
            <a:pPr algn="l"/>
            <a:r>
              <a:rPr sz="2800">
                <a:solidFill>
                  <a:srgbClr val="163B56"/>
                </a:solidFill>
                <a:latin typeface="Arial"/>
              </a:rPr>
              <a:t>The BRANCHES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15:4–5</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A BRANCH CANNOT LIVE BY ITSELF</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15:4–5</a:t>
            </a:r>
          </a:p>
        </p:txBody>
      </p:sp>
      <p:cxnSp>
        <p:nvCxnSpPr>
          <p:cNvPr id="5" name="Connector 4"/>
          <p:cNvCxnSpPr/>
          <p:nvPr/>
        </p:nvCxnSpPr>
        <p:spPr>
          <a:xfrm>
            <a:off x="2036064" y="2423160"/>
            <a:ext cx="8110728" cy="0"/>
          </a:xfrm>
          <a:prstGeom prst="line">
            <a:avLst/>
          </a:prstGeom>
          <a:ln w="25400">
            <a:solidFill>
              <a:srgbClr val="2A637B"/>
            </a:solidFill>
          </a:ln>
        </p:spPr>
      </p:cxnSp>
      <p:cxnSp>
        <p:nvCxnSpPr>
          <p:cNvPr id="6" name="Connector 5"/>
          <p:cNvCxnSpPr/>
          <p:nvPr/>
        </p:nvCxnSpPr>
        <p:spPr>
          <a:xfrm flipV="1">
            <a:off x="4047744" y="2944368"/>
            <a:ext cx="0" cy="2999232"/>
          </a:xfrm>
          <a:prstGeom prst="line">
            <a:avLst/>
          </a:prstGeom>
          <a:ln w="114300">
            <a:solidFill>
              <a:srgbClr val="176673"/>
            </a:solidFill>
          </a:ln>
        </p:spPr>
      </p:cxnSp>
      <p:cxnSp>
        <p:nvCxnSpPr>
          <p:cNvPr id="7" name="Connector 6"/>
          <p:cNvCxnSpPr/>
          <p:nvPr/>
        </p:nvCxnSpPr>
        <p:spPr>
          <a:xfrm flipV="1">
            <a:off x="4047744" y="3246120"/>
            <a:ext cx="1161288" cy="978408"/>
          </a:xfrm>
          <a:prstGeom prst="line">
            <a:avLst/>
          </a:prstGeom>
          <a:ln w="50800">
            <a:solidFill>
              <a:srgbClr val="176673"/>
            </a:solidFill>
          </a:ln>
        </p:spPr>
      </p:cxnSp>
      <p:cxnSp>
        <p:nvCxnSpPr>
          <p:cNvPr id="8" name="Connector 7"/>
          <p:cNvCxnSpPr/>
          <p:nvPr/>
        </p:nvCxnSpPr>
        <p:spPr>
          <a:xfrm>
            <a:off x="4047744" y="4983480"/>
            <a:ext cx="1161288" cy="356616"/>
          </a:xfrm>
          <a:prstGeom prst="line">
            <a:avLst/>
          </a:prstGeom>
          <a:ln w="50800">
            <a:solidFill>
              <a:srgbClr val="176673"/>
            </a:solidFill>
          </a:ln>
        </p:spPr>
      </p:cxnSp>
      <p:sp>
        <p:nvSpPr>
          <p:cNvPr id="9" name="Oval 8"/>
          <p:cNvSpPr/>
          <p:nvPr/>
        </p:nvSpPr>
        <p:spPr>
          <a:xfrm>
            <a:off x="3718560" y="2688336"/>
            <a:ext cx="722376" cy="402336"/>
          </a:xfrm>
          <a:prstGeom prst="ellipse">
            <a:avLst/>
          </a:prstGeom>
          <a:solidFill>
            <a:srgbClr val="ECF6F9"/>
          </a:solidFill>
          <a:ln w="25400">
            <a:solidFill>
              <a:srgbClr val="176673"/>
            </a:solidFill>
          </a:ln>
        </p:spPr>
        <p:txBody>
          <a:bodyPr wrap="square" rtlCol="0">
            <a:noAutofit/>
          </a:bodyPr>
          <a:lstStyle/>
          <a:p>
            <a:endParaRPr/>
          </a:p>
        </p:txBody>
      </p:sp>
      <p:sp>
        <p:nvSpPr>
          <p:cNvPr id="10" name="Oval 9"/>
          <p:cNvSpPr/>
          <p:nvPr/>
        </p:nvSpPr>
        <p:spPr>
          <a:xfrm>
            <a:off x="4943856" y="2944368"/>
            <a:ext cx="722376" cy="402336"/>
          </a:xfrm>
          <a:prstGeom prst="ellipse">
            <a:avLst/>
          </a:prstGeom>
          <a:solidFill>
            <a:srgbClr val="ECF6F9"/>
          </a:solidFill>
          <a:ln w="25400">
            <a:solidFill>
              <a:srgbClr val="176673"/>
            </a:solidFill>
          </a:ln>
        </p:spPr>
        <p:txBody>
          <a:bodyPr wrap="square" rtlCol="0">
            <a:noAutofit/>
          </a:bodyPr>
          <a:lstStyle/>
          <a:p>
            <a:endParaRPr/>
          </a:p>
        </p:txBody>
      </p:sp>
      <p:sp>
        <p:nvSpPr>
          <p:cNvPr id="11" name="Oval 10"/>
          <p:cNvSpPr/>
          <p:nvPr/>
        </p:nvSpPr>
        <p:spPr>
          <a:xfrm>
            <a:off x="5035296" y="5175504"/>
            <a:ext cx="722376" cy="402336"/>
          </a:xfrm>
          <a:prstGeom prst="ellipse">
            <a:avLst/>
          </a:prstGeom>
          <a:solidFill>
            <a:srgbClr val="ECF6F9"/>
          </a:solidFill>
          <a:ln w="25400">
            <a:solidFill>
              <a:srgbClr val="176673"/>
            </a:solidFill>
          </a:ln>
        </p:spPr>
        <p:txBody>
          <a:bodyPr wrap="square" rtlCol="0">
            <a:noAutofit/>
          </a:bodyPr>
          <a:lstStyle/>
          <a:p>
            <a:endParaRPr/>
          </a:p>
        </p:txBody>
      </p:sp>
      <p:sp>
        <p:nvSpPr>
          <p:cNvPr id="12" name="Rectangle 11"/>
          <p:cNvSpPr/>
          <p:nvPr/>
        </p:nvSpPr>
        <p:spPr>
          <a:xfrm>
            <a:off x="5986272" y="2962656"/>
            <a:ext cx="4078224" cy="502920"/>
          </a:xfrm>
          <a:prstGeom prst="rect">
            <a:avLst/>
          </a:prstGeom>
          <a:noFill/>
          <a:ln>
            <a:noFill/>
          </a:ln>
        </p:spPr>
        <p:txBody>
          <a:bodyPr wrap="square" lIns="0" tIns="0" rIns="0" bIns="0" rtlCol="0" anchor="ctr">
            <a:noAutofit/>
          </a:bodyPr>
          <a:lstStyle/>
          <a:p>
            <a:pPr algn="l"/>
            <a:r>
              <a:rPr sz="3200" b="1">
                <a:solidFill>
                  <a:srgbClr val="112D42"/>
                </a:solidFill>
                <a:latin typeface="Arial"/>
              </a:rPr>
              <a:t>JESUS — THE VINE</a:t>
            </a:r>
          </a:p>
        </p:txBody>
      </p:sp>
      <p:sp>
        <p:nvSpPr>
          <p:cNvPr id="13" name="Rectangle 12"/>
          <p:cNvSpPr/>
          <p:nvPr/>
        </p:nvSpPr>
        <p:spPr>
          <a:xfrm>
            <a:off x="5986272" y="4160520"/>
            <a:ext cx="4078224" cy="502920"/>
          </a:xfrm>
          <a:prstGeom prst="rect">
            <a:avLst/>
          </a:prstGeom>
          <a:noFill/>
          <a:ln>
            <a:noFill/>
          </a:ln>
        </p:spPr>
        <p:txBody>
          <a:bodyPr wrap="square" lIns="0" tIns="0" rIns="0" bIns="0" rtlCol="0" anchor="ctr">
            <a:noAutofit/>
          </a:bodyPr>
          <a:lstStyle/>
          <a:p>
            <a:pPr algn="l"/>
            <a:r>
              <a:rPr sz="3200" b="1">
                <a:solidFill>
                  <a:srgbClr val="112D42"/>
                </a:solidFill>
                <a:latin typeface="Arial"/>
              </a:rPr>
              <a:t>WE — THE BRANCHES</a:t>
            </a:r>
          </a:p>
        </p:txBody>
      </p:sp>
      <p:sp>
        <p:nvSpPr>
          <p:cNvPr id="14" name="Rectangle 13"/>
          <p:cNvSpPr/>
          <p:nvPr/>
        </p:nvSpPr>
        <p:spPr>
          <a:xfrm>
            <a:off x="5986272" y="5367528"/>
            <a:ext cx="4105656" cy="502920"/>
          </a:xfrm>
          <a:prstGeom prst="rect">
            <a:avLst/>
          </a:prstGeom>
          <a:noFill/>
          <a:ln>
            <a:noFill/>
          </a:ln>
        </p:spPr>
        <p:txBody>
          <a:bodyPr wrap="square" lIns="0" tIns="0" rIns="0" bIns="0" rtlCol="0" anchor="ctr">
            <a:noAutofit/>
          </a:bodyPr>
          <a:lstStyle/>
          <a:p>
            <a:pPr algn="l"/>
            <a:r>
              <a:rPr sz="3600" b="1" dirty="0">
                <a:solidFill>
                  <a:srgbClr val="176673"/>
                </a:solidFill>
                <a:latin typeface="Arial"/>
              </a:rPr>
              <a:t>LIFE FLOWS FROM HIM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JESUS IS CLEAR</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dirty="0">
                <a:solidFill>
                  <a:srgbClr val="112D42"/>
                </a:solidFill>
                <a:latin typeface="Arial"/>
              </a:rPr>
              <a:t>DEPENDENCE, NOT SELF-SUFFICIENCY</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dirty="0">
                <a:solidFill>
                  <a:srgbClr val="163B56"/>
                </a:solidFill>
                <a:latin typeface="Arial"/>
              </a:rPr>
              <a:t>JOHN 15:5</a:t>
            </a:r>
            <a:r>
              <a:rPr lang="en-AU" sz="2800" dirty="0">
                <a:solidFill>
                  <a:srgbClr val="163B56"/>
                </a:solidFill>
                <a:latin typeface="Arial"/>
              </a:rPr>
              <a:t> (NOT WORKS BASED)</a:t>
            </a:r>
            <a:endParaRPr sz="2800" dirty="0">
              <a:solidFill>
                <a:srgbClr val="163B56"/>
              </a:solidFill>
              <a:latin typeface="Arial"/>
            </a:endParaRP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Rectangle 5"/>
          <p:cNvSpPr/>
          <p:nvPr/>
        </p:nvSpPr>
        <p:spPr>
          <a:xfrm>
            <a:off x="2237232" y="2569464"/>
            <a:ext cx="7726680" cy="3337560"/>
          </a:xfrm>
          <a:prstGeom prst="rect">
            <a:avLst/>
          </a:prstGeom>
          <a:noFill/>
          <a:ln>
            <a:noFill/>
          </a:ln>
        </p:spPr>
        <p:txBody>
          <a:bodyPr wrap="square" lIns="0" tIns="0" rIns="0" bIns="0" rtlCol="0" anchor="ctr">
            <a:noAutofit/>
          </a:bodyPr>
          <a:lstStyle/>
          <a:p>
            <a:pPr algn="ctr"/>
            <a:r>
              <a:rPr sz="4400" b="1">
                <a:solidFill>
                  <a:srgbClr val="112D42"/>
                </a:solidFill>
                <a:latin typeface="Arial"/>
              </a:rPr>
              <a:t>“APART FROM ME</a:t>
            </a:r>
          </a:p>
          <a:p>
            <a:pPr algn="ctr"/>
            <a:r>
              <a:rPr sz="4400" b="1">
                <a:solidFill>
                  <a:srgbClr val="112D42"/>
                </a:solidFill>
                <a:latin typeface="Arial"/>
              </a:rPr>
              <a:t>YOU CAN DO NOTHING.”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WHAT IS ABIDING?</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NOT JUST A ONE-TIME DECISION</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15:4, 9–10</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Oval 5"/>
          <p:cNvSpPr/>
          <p:nvPr/>
        </p:nvSpPr>
        <p:spPr>
          <a:xfrm>
            <a:off x="2218944" y="28986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660904"/>
            <a:ext cx="7498080" cy="1191768"/>
          </a:xfrm>
          <a:prstGeom prst="rect">
            <a:avLst/>
          </a:prstGeom>
          <a:noFill/>
          <a:ln>
            <a:noFill/>
          </a:ln>
        </p:spPr>
        <p:txBody>
          <a:bodyPr wrap="square" lIns="0" tIns="0" rIns="0" bIns="0" rtlCol="0" anchor="ctr">
            <a:noAutofit/>
          </a:bodyPr>
          <a:lstStyle/>
          <a:p>
            <a:pPr algn="l"/>
            <a:r>
              <a:rPr sz="2800">
                <a:solidFill>
                  <a:srgbClr val="112D42"/>
                </a:solidFill>
                <a:latin typeface="Arial"/>
              </a:rPr>
              <a:t>Keep coming to Jesus, not just remembering Him.</a:t>
            </a:r>
          </a:p>
        </p:txBody>
      </p:sp>
      <p:sp>
        <p:nvSpPr>
          <p:cNvPr id="8" name="Oval 7"/>
          <p:cNvSpPr/>
          <p:nvPr/>
        </p:nvSpPr>
        <p:spPr>
          <a:xfrm>
            <a:off x="2218944" y="41178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880104"/>
            <a:ext cx="7498080" cy="1191768"/>
          </a:xfrm>
          <a:prstGeom prst="rect">
            <a:avLst/>
          </a:prstGeom>
          <a:noFill/>
          <a:ln>
            <a:noFill/>
          </a:ln>
        </p:spPr>
        <p:txBody>
          <a:bodyPr wrap="square" lIns="0" tIns="0" rIns="0" bIns="0" rtlCol="0" anchor="ctr">
            <a:noAutofit/>
          </a:bodyPr>
          <a:lstStyle/>
          <a:p>
            <a:pPr algn="l"/>
            <a:r>
              <a:rPr sz="2800">
                <a:solidFill>
                  <a:srgbClr val="112D42"/>
                </a:solidFill>
                <a:latin typeface="Arial"/>
              </a:rPr>
              <a:t>Listen to His words; respond in faith.</a:t>
            </a:r>
          </a:p>
        </p:txBody>
      </p:sp>
      <p:sp>
        <p:nvSpPr>
          <p:cNvPr id="10" name="Oval 9"/>
          <p:cNvSpPr/>
          <p:nvPr/>
        </p:nvSpPr>
        <p:spPr>
          <a:xfrm>
            <a:off x="2218944" y="53370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5099304"/>
            <a:ext cx="7498080" cy="1191768"/>
          </a:xfrm>
          <a:prstGeom prst="rect">
            <a:avLst/>
          </a:prstGeom>
          <a:noFill/>
          <a:ln>
            <a:noFill/>
          </a:ln>
        </p:spPr>
        <p:txBody>
          <a:bodyPr wrap="square" lIns="0" tIns="0" rIns="0" bIns="0" rtlCol="0" anchor="ctr">
            <a:noAutofit/>
          </a:bodyPr>
          <a:lstStyle/>
          <a:p>
            <a:pPr algn="l"/>
            <a:r>
              <a:rPr sz="2800" dirty="0">
                <a:solidFill>
                  <a:srgbClr val="112D42"/>
                </a:solidFill>
                <a:latin typeface="Arial"/>
              </a:rPr>
              <a:t>Walk with Him in ordinary life.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15:1–3</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THE GARDENER CARES FOR HIS VINE</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15:1–3</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Oval 5"/>
          <p:cNvSpPr/>
          <p:nvPr/>
        </p:nvSpPr>
        <p:spPr>
          <a:xfrm>
            <a:off x="2218944" y="28986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660904"/>
            <a:ext cx="7498080" cy="886968"/>
          </a:xfrm>
          <a:prstGeom prst="rect">
            <a:avLst/>
          </a:prstGeom>
          <a:noFill/>
          <a:ln>
            <a:noFill/>
          </a:ln>
        </p:spPr>
        <p:txBody>
          <a:bodyPr wrap="square" lIns="0" tIns="0" rIns="0" bIns="0" rtlCol="0" anchor="ctr">
            <a:noAutofit/>
          </a:bodyPr>
          <a:lstStyle/>
          <a:p>
            <a:pPr algn="l"/>
            <a:r>
              <a:rPr sz="2800" dirty="0">
                <a:solidFill>
                  <a:srgbClr val="112D42"/>
                </a:solidFill>
                <a:latin typeface="Arial"/>
              </a:rPr>
              <a:t>The </a:t>
            </a:r>
            <a:r>
              <a:rPr sz="2800" b="1" dirty="0">
                <a:solidFill>
                  <a:srgbClr val="112D42"/>
                </a:solidFill>
                <a:latin typeface="Arial"/>
              </a:rPr>
              <a:t>Father</a:t>
            </a:r>
            <a:r>
              <a:rPr sz="2800" dirty="0">
                <a:solidFill>
                  <a:srgbClr val="112D42"/>
                </a:solidFill>
                <a:latin typeface="Arial"/>
              </a:rPr>
              <a:t> wants fruit that lasts.</a:t>
            </a:r>
          </a:p>
        </p:txBody>
      </p:sp>
      <p:sp>
        <p:nvSpPr>
          <p:cNvPr id="8" name="Oval 7"/>
          <p:cNvSpPr/>
          <p:nvPr/>
        </p:nvSpPr>
        <p:spPr>
          <a:xfrm>
            <a:off x="2218944" y="38130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5753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Fruitful branches are pruned for more fruit.</a:t>
            </a:r>
          </a:p>
        </p:txBody>
      </p:sp>
      <p:sp>
        <p:nvSpPr>
          <p:cNvPr id="10" name="Oval 9"/>
          <p:cNvSpPr/>
          <p:nvPr/>
        </p:nvSpPr>
        <p:spPr>
          <a:xfrm>
            <a:off x="2218944" y="47274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89704"/>
            <a:ext cx="7498080" cy="886968"/>
          </a:xfrm>
          <a:prstGeom prst="rect">
            <a:avLst/>
          </a:prstGeom>
          <a:noFill/>
          <a:ln>
            <a:noFill/>
          </a:ln>
        </p:spPr>
        <p:txBody>
          <a:bodyPr wrap="square" lIns="0" tIns="0" rIns="0" bIns="0" rtlCol="0" anchor="ctr">
            <a:noAutofit/>
          </a:bodyPr>
          <a:lstStyle/>
          <a:p>
            <a:pPr algn="l"/>
            <a:r>
              <a:rPr sz="2800" dirty="0">
                <a:solidFill>
                  <a:srgbClr val="112D42"/>
                </a:solidFill>
                <a:latin typeface="Arial"/>
              </a:rPr>
              <a:t>Jesus’ Word cleanses</a:t>
            </a:r>
            <a:r>
              <a:rPr lang="en-AU" sz="2800" dirty="0">
                <a:solidFill>
                  <a:srgbClr val="112D42"/>
                </a:solidFill>
                <a:latin typeface="Arial"/>
              </a:rPr>
              <a:t>, shapes</a:t>
            </a:r>
            <a:r>
              <a:rPr sz="2800" dirty="0">
                <a:solidFill>
                  <a:srgbClr val="112D42"/>
                </a:solidFill>
                <a:latin typeface="Arial"/>
              </a:rPr>
              <a:t> and redirects us.</a:t>
            </a:r>
          </a:p>
        </p:txBody>
      </p:sp>
      <p:sp>
        <p:nvSpPr>
          <p:cNvPr id="12" name="Oval 11"/>
          <p:cNvSpPr/>
          <p:nvPr/>
        </p:nvSpPr>
        <p:spPr>
          <a:xfrm>
            <a:off x="2218944" y="56418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404104"/>
            <a:ext cx="7498080" cy="886968"/>
          </a:xfrm>
          <a:prstGeom prst="rect">
            <a:avLst/>
          </a:prstGeom>
          <a:noFill/>
          <a:ln>
            <a:noFill/>
          </a:ln>
        </p:spPr>
        <p:txBody>
          <a:bodyPr wrap="square" lIns="0" tIns="0" rIns="0" bIns="0" rtlCol="0" anchor="ctr">
            <a:noAutofit/>
          </a:bodyPr>
          <a:lstStyle/>
          <a:p>
            <a:pPr algn="l"/>
            <a:r>
              <a:rPr lang="en-AU" sz="2800" dirty="0">
                <a:solidFill>
                  <a:srgbClr val="112D42"/>
                </a:solidFill>
                <a:latin typeface="Arial"/>
              </a:rPr>
              <a:t>(</a:t>
            </a:r>
            <a:r>
              <a:rPr sz="2800" dirty="0">
                <a:solidFill>
                  <a:srgbClr val="112D42"/>
                </a:solidFill>
                <a:latin typeface="Arial"/>
              </a:rPr>
              <a:t>Pruning is not permission </a:t>
            </a:r>
            <a:r>
              <a:rPr lang="en-AU" sz="2800" dirty="0">
                <a:solidFill>
                  <a:srgbClr val="112D42"/>
                </a:solidFill>
                <a:latin typeface="Arial"/>
              </a:rPr>
              <a:t>for </a:t>
            </a:r>
            <a:r>
              <a:rPr lang="en-AU" sz="2800" b="1" dirty="0">
                <a:solidFill>
                  <a:srgbClr val="112D42"/>
                </a:solidFill>
                <a:latin typeface="Arial"/>
              </a:rPr>
              <a:t>us</a:t>
            </a:r>
            <a:r>
              <a:rPr lang="en-AU" sz="2800" dirty="0">
                <a:solidFill>
                  <a:srgbClr val="112D42"/>
                </a:solidFill>
                <a:latin typeface="Arial"/>
              </a:rPr>
              <a:t> </a:t>
            </a:r>
            <a:r>
              <a:rPr sz="2800" dirty="0">
                <a:solidFill>
                  <a:srgbClr val="112D42"/>
                </a:solidFill>
                <a:latin typeface="Arial"/>
              </a:rPr>
              <a:t>to mistreat others.</a:t>
            </a:r>
            <a:r>
              <a:rPr lang="en-AU" sz="2800" dirty="0">
                <a:solidFill>
                  <a:srgbClr val="112D42"/>
                </a:solidFill>
                <a:latin typeface="Arial"/>
              </a:rPr>
              <a:t>)</a:t>
            </a:r>
            <a:endParaRPr sz="2800" dirty="0">
              <a:solidFill>
                <a:srgbClr val="112D42"/>
              </a:solidFill>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animBg="1"/>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15:3, 7</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LET HIS WORDS LIVE IN YOU</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15:7</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Rectangle 5"/>
          <p:cNvSpPr/>
          <p:nvPr/>
        </p:nvSpPr>
        <p:spPr>
          <a:xfrm>
            <a:off x="2237232" y="2569464"/>
            <a:ext cx="7726680" cy="3337560"/>
          </a:xfrm>
          <a:prstGeom prst="rect">
            <a:avLst/>
          </a:prstGeom>
          <a:noFill/>
          <a:ln>
            <a:noFill/>
          </a:ln>
        </p:spPr>
        <p:txBody>
          <a:bodyPr wrap="square" lIns="0" tIns="0" rIns="0" bIns="0" rtlCol="0" anchor="ctr">
            <a:noAutofit/>
          </a:bodyPr>
          <a:lstStyle/>
          <a:p>
            <a:pPr algn="ctr"/>
            <a:r>
              <a:rPr sz="4400" b="1">
                <a:solidFill>
                  <a:srgbClr val="112D42"/>
                </a:solidFill>
                <a:latin typeface="Arial"/>
              </a:rPr>
              <a:t>“IF YOU REMAIN IN ME</a:t>
            </a:r>
          </a:p>
          <a:p>
            <a:pPr algn="ctr"/>
            <a:r>
              <a:rPr sz="4400" b="1">
                <a:solidFill>
                  <a:srgbClr val="112D42"/>
                </a:solidFill>
                <a:latin typeface="Arial"/>
              </a:rPr>
              <a:t>AND MY WORDS</a:t>
            </a:r>
          </a:p>
          <a:p>
            <a:pPr algn="ctr"/>
            <a:r>
              <a:rPr sz="4400" b="1">
                <a:solidFill>
                  <a:srgbClr val="112D42"/>
                </a:solidFill>
                <a:latin typeface="Arial"/>
              </a:rPr>
              <a:t>REMAIN IN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THE WORD IN OUR WEEK</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A REAL DISCIPLE LISTENS</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15:7  •  JAMES 1:22</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930402"/>
          </a:xfrm>
          <a:prstGeom prst="rect">
            <a:avLst/>
          </a:prstGeom>
          <a:noFill/>
          <a:ln>
            <a:noFill/>
          </a:ln>
        </p:spPr>
        <p:txBody>
          <a:bodyPr wrap="square" lIns="0" tIns="0" rIns="0" bIns="0" rtlCol="0" anchor="ctr">
            <a:noAutofit/>
          </a:bodyPr>
          <a:lstStyle/>
          <a:p>
            <a:pPr algn="l"/>
            <a:r>
              <a:rPr sz="2800" dirty="0">
                <a:solidFill>
                  <a:srgbClr val="112D42"/>
                </a:solidFill>
                <a:latin typeface="Arial"/>
              </a:rPr>
              <a:t>Read a small portion of Jesus’ teaching.</a:t>
            </a:r>
          </a:p>
        </p:txBody>
      </p:sp>
      <p:sp>
        <p:nvSpPr>
          <p:cNvPr id="8" name="Oval 7"/>
          <p:cNvSpPr/>
          <p:nvPr/>
        </p:nvSpPr>
        <p:spPr>
          <a:xfrm>
            <a:off x="2218944" y="368274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445002"/>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Ask: What does this show me about Him?</a:t>
            </a:r>
          </a:p>
        </p:txBody>
      </p:sp>
      <p:sp>
        <p:nvSpPr>
          <p:cNvPr id="10" name="Oval 9"/>
          <p:cNvSpPr/>
          <p:nvPr/>
        </p:nvSpPr>
        <p:spPr>
          <a:xfrm>
            <a:off x="2218944" y="4640580"/>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02836"/>
            <a:ext cx="7498080" cy="930402"/>
          </a:xfrm>
          <a:prstGeom prst="rect">
            <a:avLst/>
          </a:prstGeom>
          <a:noFill/>
          <a:ln>
            <a:noFill/>
          </a:ln>
        </p:spPr>
        <p:txBody>
          <a:bodyPr wrap="square" lIns="0" tIns="0" rIns="0" bIns="0" rtlCol="0" anchor="ctr">
            <a:noAutofit/>
          </a:bodyPr>
          <a:lstStyle/>
          <a:p>
            <a:pPr algn="l"/>
            <a:r>
              <a:rPr sz="2800" dirty="0">
                <a:solidFill>
                  <a:srgbClr val="112D42"/>
                </a:solidFill>
                <a:latin typeface="Arial"/>
              </a:rPr>
              <a:t>Ask: What must I believe or obey?</a:t>
            </a:r>
          </a:p>
        </p:txBody>
      </p:sp>
      <p:sp>
        <p:nvSpPr>
          <p:cNvPr id="12" name="Oval 11"/>
          <p:cNvSpPr/>
          <p:nvPr/>
        </p:nvSpPr>
        <p:spPr>
          <a:xfrm>
            <a:off x="2218944" y="559841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360670"/>
            <a:ext cx="7498080" cy="930402"/>
          </a:xfrm>
          <a:prstGeom prst="rect">
            <a:avLst/>
          </a:prstGeom>
          <a:noFill/>
          <a:ln>
            <a:noFill/>
          </a:ln>
        </p:spPr>
        <p:txBody>
          <a:bodyPr wrap="square" lIns="0" tIns="0" rIns="0" bIns="0" rtlCol="0" anchor="ctr">
            <a:noAutofit/>
          </a:bodyPr>
          <a:lstStyle/>
          <a:p>
            <a:pPr algn="l"/>
            <a:r>
              <a:rPr sz="2800" b="1" dirty="0">
                <a:solidFill>
                  <a:srgbClr val="112D42"/>
                </a:solidFill>
                <a:latin typeface="Arial"/>
              </a:rPr>
              <a:t>Act on the next clear step</a:t>
            </a:r>
            <a:r>
              <a:rPr sz="2800" dirty="0">
                <a:solidFill>
                  <a:srgbClr val="112D42"/>
                </a:solidFill>
                <a:latin typeface="Aria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p:bldP spid="8" grpId="0" animBg="1"/>
      <p:bldP spid="9" grpId="0"/>
      <p:bldP spid="10" grpId="0" animBg="1"/>
      <p:bldP spid="11" grpId="0"/>
      <p:bldP spid="12" grpId="0" animBg="1"/>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15:7, 16</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PRAYER FLOWS FROM ABIDING</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15:7, 16</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1249680"/>
          </a:xfrm>
          <a:prstGeom prst="rect">
            <a:avLst/>
          </a:prstGeom>
          <a:noFill/>
          <a:ln>
            <a:noFill/>
          </a:ln>
        </p:spPr>
        <p:txBody>
          <a:bodyPr wrap="square" lIns="0" tIns="0" rIns="0" bIns="0" rtlCol="0" anchor="ctr">
            <a:noAutofit/>
          </a:bodyPr>
          <a:lstStyle/>
          <a:p>
            <a:pPr algn="l"/>
            <a:r>
              <a:rPr sz="2800">
                <a:solidFill>
                  <a:srgbClr val="112D42"/>
                </a:solidFill>
                <a:latin typeface="Arial"/>
              </a:rPr>
              <a:t>His words reshape what we ask for.</a:t>
            </a:r>
          </a:p>
        </p:txBody>
      </p:sp>
      <p:sp>
        <p:nvSpPr>
          <p:cNvPr id="8" name="Oval 7"/>
          <p:cNvSpPr/>
          <p:nvPr/>
        </p:nvSpPr>
        <p:spPr>
          <a:xfrm>
            <a:off x="2218944" y="400202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764280"/>
            <a:ext cx="7498080" cy="1249680"/>
          </a:xfrm>
          <a:prstGeom prst="rect">
            <a:avLst/>
          </a:prstGeom>
          <a:noFill/>
          <a:ln>
            <a:noFill/>
          </a:ln>
        </p:spPr>
        <p:txBody>
          <a:bodyPr wrap="square" lIns="0" tIns="0" rIns="0" bIns="0" rtlCol="0" anchor="ctr">
            <a:noAutofit/>
          </a:bodyPr>
          <a:lstStyle/>
          <a:p>
            <a:pPr algn="l"/>
            <a:r>
              <a:rPr sz="2800" dirty="0">
                <a:solidFill>
                  <a:srgbClr val="112D42"/>
                </a:solidFill>
                <a:latin typeface="Arial"/>
              </a:rPr>
              <a:t>Prayer is relationship, not a vending machine.</a:t>
            </a:r>
          </a:p>
        </p:txBody>
      </p:sp>
      <p:sp>
        <p:nvSpPr>
          <p:cNvPr id="10" name="Oval 9"/>
          <p:cNvSpPr/>
          <p:nvPr/>
        </p:nvSpPr>
        <p:spPr>
          <a:xfrm>
            <a:off x="2218944" y="527913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5041392"/>
            <a:ext cx="7498080" cy="1249680"/>
          </a:xfrm>
          <a:prstGeom prst="rect">
            <a:avLst/>
          </a:prstGeom>
          <a:noFill/>
          <a:ln>
            <a:noFill/>
          </a:ln>
        </p:spPr>
        <p:txBody>
          <a:bodyPr wrap="square" lIns="0" tIns="0" rIns="0" bIns="0" rtlCol="0" anchor="ctr">
            <a:noAutofit/>
          </a:bodyPr>
          <a:lstStyle/>
          <a:p>
            <a:pPr algn="l"/>
            <a:r>
              <a:rPr sz="2800" dirty="0">
                <a:solidFill>
                  <a:srgbClr val="112D42"/>
                </a:solidFill>
                <a:latin typeface="Arial"/>
              </a:rPr>
              <a:t>Ask for what serves the Father’s purposes.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15:9–10</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LOVE AND OBEDIENCE BELONG TOGETHER</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15:9–10</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Oval 5"/>
          <p:cNvSpPr/>
          <p:nvPr/>
        </p:nvSpPr>
        <p:spPr>
          <a:xfrm>
            <a:off x="2218944" y="28986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660904"/>
            <a:ext cx="7498080" cy="1191768"/>
          </a:xfrm>
          <a:prstGeom prst="rect">
            <a:avLst/>
          </a:prstGeom>
          <a:noFill/>
          <a:ln>
            <a:noFill/>
          </a:ln>
        </p:spPr>
        <p:txBody>
          <a:bodyPr wrap="square" lIns="0" tIns="0" rIns="0" bIns="0" rtlCol="0" anchor="ctr">
            <a:noAutofit/>
          </a:bodyPr>
          <a:lstStyle/>
          <a:p>
            <a:pPr algn="l"/>
            <a:r>
              <a:rPr sz="2800">
                <a:solidFill>
                  <a:srgbClr val="112D42"/>
                </a:solidFill>
                <a:latin typeface="Arial"/>
              </a:rPr>
              <a:t>Jesus loved us first.</a:t>
            </a:r>
          </a:p>
        </p:txBody>
      </p:sp>
      <p:sp>
        <p:nvSpPr>
          <p:cNvPr id="8" name="Oval 7"/>
          <p:cNvSpPr/>
          <p:nvPr/>
        </p:nvSpPr>
        <p:spPr>
          <a:xfrm>
            <a:off x="2218944" y="41178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880104"/>
            <a:ext cx="7498080" cy="1191768"/>
          </a:xfrm>
          <a:prstGeom prst="rect">
            <a:avLst/>
          </a:prstGeom>
          <a:noFill/>
          <a:ln>
            <a:noFill/>
          </a:ln>
        </p:spPr>
        <p:txBody>
          <a:bodyPr wrap="square" lIns="0" tIns="0" rIns="0" bIns="0" rtlCol="0" anchor="ctr">
            <a:noAutofit/>
          </a:bodyPr>
          <a:lstStyle/>
          <a:p>
            <a:pPr algn="l"/>
            <a:r>
              <a:rPr sz="2800">
                <a:solidFill>
                  <a:srgbClr val="112D42"/>
                </a:solidFill>
                <a:latin typeface="Arial"/>
              </a:rPr>
              <a:t>We remain in His love by keeping His commands.</a:t>
            </a:r>
          </a:p>
        </p:txBody>
      </p:sp>
      <p:sp>
        <p:nvSpPr>
          <p:cNvPr id="10" name="Oval 9"/>
          <p:cNvSpPr/>
          <p:nvPr/>
        </p:nvSpPr>
        <p:spPr>
          <a:xfrm>
            <a:off x="2218944" y="53370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5099304"/>
            <a:ext cx="7498080" cy="1191768"/>
          </a:xfrm>
          <a:prstGeom prst="rect">
            <a:avLst/>
          </a:prstGeom>
          <a:noFill/>
          <a:ln>
            <a:noFill/>
          </a:ln>
        </p:spPr>
        <p:txBody>
          <a:bodyPr wrap="square" lIns="0" tIns="0" rIns="0" bIns="0" rtlCol="0" anchor="ctr">
            <a:noAutofit/>
          </a:bodyPr>
          <a:lstStyle/>
          <a:p>
            <a:pPr algn="l"/>
            <a:r>
              <a:rPr sz="2800" dirty="0">
                <a:solidFill>
                  <a:srgbClr val="112D42"/>
                </a:solidFill>
                <a:latin typeface="Arial"/>
              </a:rPr>
              <a:t>Obedience is the </a:t>
            </a:r>
            <a:r>
              <a:rPr sz="2800" b="1" dirty="0">
                <a:solidFill>
                  <a:srgbClr val="112D42"/>
                </a:solidFill>
                <a:latin typeface="Arial"/>
              </a:rPr>
              <a:t>response</a:t>
            </a:r>
            <a:r>
              <a:rPr sz="2800" dirty="0">
                <a:solidFill>
                  <a:srgbClr val="112D42"/>
                </a:solidFill>
                <a:latin typeface="Arial"/>
              </a:rPr>
              <a:t> to love, not its price.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15:11</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JESUS WANTS HIS JOY IN US</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15:11</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Rectangle 5"/>
          <p:cNvSpPr/>
          <p:nvPr/>
        </p:nvSpPr>
        <p:spPr>
          <a:xfrm>
            <a:off x="2237232" y="2569464"/>
            <a:ext cx="7726680" cy="3337560"/>
          </a:xfrm>
          <a:prstGeom prst="rect">
            <a:avLst/>
          </a:prstGeom>
          <a:noFill/>
          <a:ln>
            <a:noFill/>
          </a:ln>
        </p:spPr>
        <p:txBody>
          <a:bodyPr wrap="square" lIns="0" tIns="0" rIns="0" bIns="0" rtlCol="0" anchor="ctr">
            <a:noAutofit/>
          </a:bodyPr>
          <a:lstStyle/>
          <a:p>
            <a:pPr algn="ctr"/>
            <a:r>
              <a:rPr sz="4400" b="1">
                <a:solidFill>
                  <a:srgbClr val="112D42"/>
                </a:solidFill>
                <a:latin typeface="Arial"/>
              </a:rPr>
              <a:t>“THAT MY JOY</a:t>
            </a:r>
          </a:p>
          <a:p>
            <a:pPr algn="ctr"/>
            <a:r>
              <a:rPr sz="4400" b="1">
                <a:solidFill>
                  <a:srgbClr val="112D42"/>
                </a:solidFill>
                <a:latin typeface="Arial"/>
              </a:rPr>
              <a:t>MAY BE IN YOU,</a:t>
            </a:r>
          </a:p>
          <a:p>
            <a:pPr algn="ctr"/>
            <a:r>
              <a:rPr sz="4400" b="1">
                <a:solidFill>
                  <a:srgbClr val="112D42"/>
                </a:solidFill>
                <a:latin typeface="Arial"/>
              </a:rPr>
              <a:t>AND THAT YOUR JOY</a:t>
            </a:r>
          </a:p>
          <a:p>
            <a:pPr algn="ctr"/>
            <a:r>
              <a:rPr sz="4400" b="1">
                <a:solidFill>
                  <a:srgbClr val="112D42"/>
                </a:solidFill>
                <a:latin typeface="Arial"/>
              </a:rPr>
              <a:t>MAY BE COMPLETE.”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15:12, 17</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THE COMMAND APPEARS TWICE</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15:12  •  15:17</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Rectangle 5"/>
          <p:cNvSpPr/>
          <p:nvPr/>
        </p:nvSpPr>
        <p:spPr>
          <a:xfrm>
            <a:off x="2237232" y="2569464"/>
            <a:ext cx="7726680" cy="3337560"/>
          </a:xfrm>
          <a:prstGeom prst="rect">
            <a:avLst/>
          </a:prstGeom>
          <a:noFill/>
          <a:ln>
            <a:noFill/>
          </a:ln>
        </p:spPr>
        <p:txBody>
          <a:bodyPr wrap="square" lIns="0" tIns="0" rIns="0" bIns="0" rtlCol="0" anchor="ctr">
            <a:noAutofit/>
          </a:bodyPr>
          <a:lstStyle/>
          <a:p>
            <a:pPr algn="ctr"/>
            <a:r>
              <a:rPr sz="4400" b="1">
                <a:solidFill>
                  <a:srgbClr val="112D42"/>
                </a:solidFill>
                <a:latin typeface="Arial"/>
              </a:rPr>
              <a:t>“LOVE ONE ANOTHER</a:t>
            </a:r>
          </a:p>
          <a:p>
            <a:pPr algn="ctr"/>
            <a:r>
              <a:rPr sz="4400" b="1">
                <a:solidFill>
                  <a:srgbClr val="112D42"/>
                </a:solidFill>
                <a:latin typeface="Arial"/>
              </a:rPr>
              <a:t>AS I HAVE LOVED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lang="en-AU" sz="2800" b="1" dirty="0">
                <a:solidFill>
                  <a:srgbClr val="176673"/>
                </a:solidFill>
                <a:latin typeface="Arial"/>
              </a:rPr>
              <a:t>Remember:</a:t>
            </a:r>
            <a:endParaRPr sz="2800" b="1" dirty="0">
              <a:solidFill>
                <a:srgbClr val="176673"/>
              </a:solidFill>
              <a:latin typeface="Arial"/>
            </a:endParaRP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200" b="1">
                <a:solidFill>
                  <a:srgbClr val="112D42"/>
                </a:solidFill>
                <a:latin typeface="Arial"/>
              </a:rPr>
              <a:t>BUILDING THE HOUSE — OR BURNING IT DOWN?</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JAMES 3:5–6  •  EPHESIANS 4:29</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Oval 5"/>
          <p:cNvSpPr/>
          <p:nvPr/>
        </p:nvSpPr>
        <p:spPr>
          <a:xfrm>
            <a:off x="2218944" y="28986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6609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Gossip spreads the fire.</a:t>
            </a:r>
          </a:p>
        </p:txBody>
      </p:sp>
      <p:sp>
        <p:nvSpPr>
          <p:cNvPr id="8" name="Oval 7"/>
          <p:cNvSpPr/>
          <p:nvPr/>
        </p:nvSpPr>
        <p:spPr>
          <a:xfrm>
            <a:off x="2218944" y="38130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5753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Distorting truth fuels the fire.</a:t>
            </a:r>
          </a:p>
        </p:txBody>
      </p:sp>
      <p:sp>
        <p:nvSpPr>
          <p:cNvPr id="10" name="Oval 9"/>
          <p:cNvSpPr/>
          <p:nvPr/>
        </p:nvSpPr>
        <p:spPr>
          <a:xfrm>
            <a:off x="2218944" y="47274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897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Confession and truth help stop the fire.</a:t>
            </a:r>
          </a:p>
        </p:txBody>
      </p:sp>
      <p:sp>
        <p:nvSpPr>
          <p:cNvPr id="12" name="Oval 11"/>
          <p:cNvSpPr/>
          <p:nvPr/>
        </p:nvSpPr>
        <p:spPr>
          <a:xfrm>
            <a:off x="2218944" y="56418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404104"/>
            <a:ext cx="7498080" cy="886968"/>
          </a:xfrm>
          <a:prstGeom prst="rect">
            <a:avLst/>
          </a:prstGeom>
          <a:noFill/>
          <a:ln>
            <a:noFill/>
          </a:ln>
        </p:spPr>
        <p:txBody>
          <a:bodyPr wrap="square" lIns="0" tIns="0" rIns="0" bIns="0" rtlCol="0" anchor="ctr">
            <a:noAutofit/>
          </a:bodyPr>
          <a:lstStyle/>
          <a:p>
            <a:pPr algn="l"/>
            <a:r>
              <a:rPr lang="en-AU" sz="2800" dirty="0">
                <a:solidFill>
                  <a:srgbClr val="112D42"/>
                </a:solidFill>
                <a:latin typeface="Arial"/>
              </a:rPr>
              <a:t>Loving, </a:t>
            </a:r>
            <a:r>
              <a:rPr sz="2800" dirty="0">
                <a:solidFill>
                  <a:srgbClr val="112D42"/>
                </a:solidFill>
                <a:latin typeface="Arial"/>
              </a:rPr>
              <a:t>Gracious words build Christ’s church.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animBg="1"/>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PASTORAL APPLICATION  •  TWO OF TWO</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WALK IN THE LIGHT</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1 JOHN 1:5–9  •  JOHN 15:12, 17</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Choose truth over half-truths and hiding.</a:t>
            </a:r>
          </a:p>
        </p:txBody>
      </p:sp>
      <p:sp>
        <p:nvSpPr>
          <p:cNvPr id="8" name="Oval 7"/>
          <p:cNvSpPr/>
          <p:nvPr/>
        </p:nvSpPr>
        <p:spPr>
          <a:xfrm>
            <a:off x="2218944" y="368274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445002"/>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Own and confess OUR part in wrongdoing.</a:t>
            </a:r>
          </a:p>
        </p:txBody>
      </p:sp>
      <p:sp>
        <p:nvSpPr>
          <p:cNvPr id="10" name="Oval 9"/>
          <p:cNvSpPr/>
          <p:nvPr/>
        </p:nvSpPr>
        <p:spPr>
          <a:xfrm>
            <a:off x="2218944" y="4640580"/>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02836"/>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Seek cleansing and restored fellowship.</a:t>
            </a:r>
          </a:p>
        </p:txBody>
      </p:sp>
      <p:sp>
        <p:nvSpPr>
          <p:cNvPr id="12" name="Oval 11"/>
          <p:cNvSpPr/>
          <p:nvPr/>
        </p:nvSpPr>
        <p:spPr>
          <a:xfrm>
            <a:off x="2218944" y="559841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360670"/>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Love never requires concealing harm.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animBg="1"/>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08967" y="151203"/>
            <a:ext cx="5589938" cy="402336"/>
          </a:xfrm>
          <a:prstGeom prst="rect">
            <a:avLst/>
          </a:prstGeom>
          <a:noFill/>
          <a:ln>
            <a:noFill/>
          </a:ln>
        </p:spPr>
        <p:txBody>
          <a:bodyPr wrap="square" lIns="0" tIns="0" rIns="0" bIns="0" rtlCol="0" anchor="ctr">
            <a:noAutofit/>
          </a:bodyPr>
          <a:lstStyle/>
          <a:p>
            <a:pPr algn="l"/>
            <a:r>
              <a:rPr sz="2800" b="1" dirty="0">
                <a:solidFill>
                  <a:srgbClr val="176673"/>
                </a:solidFill>
                <a:latin typeface="Arial"/>
              </a:rPr>
              <a:t>A SIMPLE PICTURE OF ABIDING</a:t>
            </a:r>
          </a:p>
        </p:txBody>
      </p:sp>
      <p:sp>
        <p:nvSpPr>
          <p:cNvPr id="3" name="Rectangle 2"/>
          <p:cNvSpPr/>
          <p:nvPr/>
        </p:nvSpPr>
        <p:spPr>
          <a:xfrm>
            <a:off x="2479408" y="474444"/>
            <a:ext cx="7239628" cy="731520"/>
          </a:xfrm>
          <a:prstGeom prst="rect">
            <a:avLst/>
          </a:prstGeom>
          <a:noFill/>
          <a:ln>
            <a:noFill/>
          </a:ln>
        </p:spPr>
        <p:txBody>
          <a:bodyPr wrap="square" lIns="0" tIns="0" rIns="0" bIns="0" rtlCol="0" anchor="ctr">
            <a:noAutofit/>
          </a:bodyPr>
          <a:lstStyle/>
          <a:p>
            <a:pPr algn="l"/>
            <a:r>
              <a:rPr sz="4000" b="1" dirty="0">
                <a:solidFill>
                  <a:srgbClr val="112D42"/>
                </a:solidFill>
                <a:latin typeface="Arial"/>
              </a:rPr>
              <a:t>HIS LOVE IS AT THE CENTRE</a:t>
            </a:r>
          </a:p>
        </p:txBody>
      </p:sp>
      <p:cxnSp>
        <p:nvCxnSpPr>
          <p:cNvPr id="5" name="Connector 4"/>
          <p:cNvCxnSpPr/>
          <p:nvPr/>
        </p:nvCxnSpPr>
        <p:spPr>
          <a:xfrm>
            <a:off x="2026920" y="1233585"/>
            <a:ext cx="8119872" cy="0"/>
          </a:xfrm>
          <a:prstGeom prst="line">
            <a:avLst/>
          </a:prstGeom>
          <a:ln w="25400">
            <a:solidFill>
              <a:srgbClr val="2A637B"/>
            </a:solidFill>
          </a:ln>
        </p:spPr>
      </p:cxnSp>
      <p:sp>
        <p:nvSpPr>
          <p:cNvPr id="6" name="Heart 5"/>
          <p:cNvSpPr/>
          <p:nvPr/>
        </p:nvSpPr>
        <p:spPr>
          <a:xfrm>
            <a:off x="3398520" y="1869524"/>
            <a:ext cx="5349240" cy="3803904"/>
          </a:xfrm>
          <a:prstGeom prst="heart">
            <a:avLst/>
          </a:prstGeom>
          <a:solidFill>
            <a:srgbClr val="ECF6F9"/>
          </a:solidFill>
          <a:ln w="41910">
            <a:solidFill>
              <a:srgbClr val="112D42"/>
            </a:solidFill>
          </a:ln>
        </p:spPr>
        <p:txBody>
          <a:bodyPr wrap="square" rtlCol="0">
            <a:noAutofit/>
          </a:bodyPr>
          <a:lstStyle/>
          <a:p>
            <a:endParaRPr dirty="0"/>
          </a:p>
        </p:txBody>
      </p:sp>
      <p:sp>
        <p:nvSpPr>
          <p:cNvPr id="7" name="Rectangle 6"/>
          <p:cNvSpPr/>
          <p:nvPr/>
        </p:nvSpPr>
        <p:spPr>
          <a:xfrm>
            <a:off x="3919728" y="2381588"/>
            <a:ext cx="1508760" cy="402336"/>
          </a:xfrm>
          <a:prstGeom prst="rect">
            <a:avLst/>
          </a:prstGeom>
          <a:noFill/>
          <a:ln>
            <a:noFill/>
          </a:ln>
        </p:spPr>
        <p:txBody>
          <a:bodyPr wrap="square" lIns="0" tIns="0" rIns="0" bIns="0" rtlCol="0" anchor="ctr">
            <a:noAutofit/>
          </a:bodyPr>
          <a:lstStyle/>
          <a:p>
            <a:pPr algn="ctr"/>
            <a:r>
              <a:rPr sz="2800" b="1" dirty="0">
                <a:solidFill>
                  <a:srgbClr val="112D42"/>
                </a:solidFill>
                <a:latin typeface="Arial"/>
              </a:rPr>
              <a:t>WORD</a:t>
            </a:r>
          </a:p>
        </p:txBody>
      </p:sp>
      <p:sp>
        <p:nvSpPr>
          <p:cNvPr id="8" name="Rectangle 7"/>
          <p:cNvSpPr/>
          <p:nvPr/>
        </p:nvSpPr>
        <p:spPr>
          <a:xfrm>
            <a:off x="4322064" y="2866220"/>
            <a:ext cx="694944" cy="950976"/>
          </a:xfrm>
          <a:prstGeom prst="rect">
            <a:avLst/>
          </a:prstGeom>
          <a:solidFill>
            <a:srgbClr val="FFFFFF"/>
          </a:solidFill>
          <a:ln w="33020">
            <a:solidFill>
              <a:srgbClr val="112D42"/>
            </a:solidFill>
          </a:ln>
        </p:spPr>
        <p:txBody>
          <a:bodyPr wrap="square" rtlCol="0">
            <a:noAutofit/>
          </a:bodyPr>
          <a:lstStyle/>
          <a:p>
            <a:endParaRPr/>
          </a:p>
        </p:txBody>
      </p:sp>
      <p:cxnSp>
        <p:nvCxnSpPr>
          <p:cNvPr id="9" name="Connector 8"/>
          <p:cNvCxnSpPr/>
          <p:nvPr/>
        </p:nvCxnSpPr>
        <p:spPr>
          <a:xfrm>
            <a:off x="4468368" y="3003380"/>
            <a:ext cx="0" cy="676656"/>
          </a:xfrm>
          <a:prstGeom prst="line">
            <a:avLst/>
          </a:prstGeom>
          <a:ln w="25400">
            <a:solidFill>
              <a:srgbClr val="112D42"/>
            </a:solidFill>
          </a:ln>
        </p:spPr>
      </p:cxnSp>
      <p:cxnSp>
        <p:nvCxnSpPr>
          <p:cNvPr id="10" name="Connector 9"/>
          <p:cNvCxnSpPr/>
          <p:nvPr/>
        </p:nvCxnSpPr>
        <p:spPr>
          <a:xfrm>
            <a:off x="4678680" y="3085676"/>
            <a:ext cx="0" cy="448056"/>
          </a:xfrm>
          <a:prstGeom prst="line">
            <a:avLst/>
          </a:prstGeom>
          <a:ln w="27940">
            <a:solidFill>
              <a:srgbClr val="112D42"/>
            </a:solidFill>
          </a:ln>
        </p:spPr>
      </p:cxnSp>
      <p:cxnSp>
        <p:nvCxnSpPr>
          <p:cNvPr id="11" name="Connector 10"/>
          <p:cNvCxnSpPr/>
          <p:nvPr/>
        </p:nvCxnSpPr>
        <p:spPr>
          <a:xfrm>
            <a:off x="4541520" y="3305132"/>
            <a:ext cx="274320" cy="0"/>
          </a:xfrm>
          <a:prstGeom prst="line">
            <a:avLst/>
          </a:prstGeom>
          <a:ln w="27940">
            <a:solidFill>
              <a:srgbClr val="112D42"/>
            </a:solidFill>
          </a:ln>
        </p:spPr>
      </p:cxnSp>
      <p:sp>
        <p:nvSpPr>
          <p:cNvPr id="12" name="Rectangle 11"/>
          <p:cNvSpPr/>
          <p:nvPr/>
        </p:nvSpPr>
        <p:spPr>
          <a:xfrm>
            <a:off x="6736080" y="2381588"/>
            <a:ext cx="1463040" cy="402336"/>
          </a:xfrm>
          <a:prstGeom prst="rect">
            <a:avLst/>
          </a:prstGeom>
          <a:noFill/>
          <a:ln>
            <a:noFill/>
          </a:ln>
        </p:spPr>
        <p:txBody>
          <a:bodyPr wrap="square" lIns="0" tIns="0" rIns="0" bIns="0" rtlCol="0" anchor="ctr">
            <a:noAutofit/>
          </a:bodyPr>
          <a:lstStyle/>
          <a:p>
            <a:pPr algn="ctr"/>
            <a:r>
              <a:rPr sz="2800" b="1" dirty="0">
                <a:solidFill>
                  <a:srgbClr val="112D42"/>
                </a:solidFill>
                <a:latin typeface="Arial"/>
              </a:rPr>
              <a:t>PRAYER</a:t>
            </a:r>
          </a:p>
        </p:txBody>
      </p:sp>
      <p:cxnSp>
        <p:nvCxnSpPr>
          <p:cNvPr id="13" name="Connector 12"/>
          <p:cNvCxnSpPr/>
          <p:nvPr/>
        </p:nvCxnSpPr>
        <p:spPr>
          <a:xfrm flipV="1">
            <a:off x="7092696" y="2893652"/>
            <a:ext cx="0" cy="694944"/>
          </a:xfrm>
          <a:prstGeom prst="line">
            <a:avLst/>
          </a:prstGeom>
          <a:ln w="50800">
            <a:solidFill>
              <a:srgbClr val="112D42"/>
            </a:solidFill>
            <a:tailEnd type="triangle"/>
          </a:ln>
        </p:spPr>
      </p:cxnSp>
      <p:cxnSp>
        <p:nvCxnSpPr>
          <p:cNvPr id="14" name="Connector 13"/>
          <p:cNvCxnSpPr/>
          <p:nvPr/>
        </p:nvCxnSpPr>
        <p:spPr>
          <a:xfrm>
            <a:off x="7723632" y="2902796"/>
            <a:ext cx="0" cy="694944"/>
          </a:xfrm>
          <a:prstGeom prst="line">
            <a:avLst/>
          </a:prstGeom>
          <a:ln w="50800">
            <a:solidFill>
              <a:srgbClr val="112D42"/>
            </a:solidFill>
            <a:tailEnd type="triangle"/>
          </a:ln>
        </p:spPr>
      </p:cxnSp>
      <p:sp>
        <p:nvSpPr>
          <p:cNvPr id="15" name="Heart 14"/>
          <p:cNvSpPr/>
          <p:nvPr/>
        </p:nvSpPr>
        <p:spPr>
          <a:xfrm>
            <a:off x="5501640" y="3497156"/>
            <a:ext cx="960120" cy="786384"/>
          </a:xfrm>
          <a:prstGeom prst="heart">
            <a:avLst/>
          </a:prstGeom>
          <a:solidFill>
            <a:srgbClr val="FFFFFF"/>
          </a:solidFill>
          <a:ln w="34290">
            <a:solidFill>
              <a:srgbClr val="176673"/>
            </a:solidFill>
          </a:ln>
        </p:spPr>
        <p:txBody>
          <a:bodyPr wrap="square" rtlCol="0">
            <a:noAutofit/>
          </a:bodyPr>
          <a:lstStyle/>
          <a:p>
            <a:endParaRPr/>
          </a:p>
        </p:txBody>
      </p:sp>
      <p:cxnSp>
        <p:nvCxnSpPr>
          <p:cNvPr id="16" name="Connector 15"/>
          <p:cNvCxnSpPr/>
          <p:nvPr/>
        </p:nvCxnSpPr>
        <p:spPr>
          <a:xfrm>
            <a:off x="7696200" y="4045796"/>
            <a:ext cx="1755648" cy="0"/>
          </a:xfrm>
          <a:prstGeom prst="line">
            <a:avLst/>
          </a:prstGeom>
          <a:ln w="44450">
            <a:solidFill>
              <a:srgbClr val="112D42"/>
            </a:solidFill>
            <a:tailEnd type="triangle"/>
          </a:ln>
        </p:spPr>
      </p:cxnSp>
      <p:sp>
        <p:nvSpPr>
          <p:cNvPr id="17" name="Rectangle 16"/>
          <p:cNvSpPr/>
          <p:nvPr/>
        </p:nvSpPr>
        <p:spPr>
          <a:xfrm>
            <a:off x="8491728" y="4265252"/>
            <a:ext cx="1481328" cy="374904"/>
          </a:xfrm>
          <a:prstGeom prst="rect">
            <a:avLst/>
          </a:prstGeom>
          <a:noFill/>
          <a:ln>
            <a:noFill/>
          </a:ln>
        </p:spPr>
        <p:txBody>
          <a:bodyPr wrap="square" lIns="0" tIns="0" rIns="0" bIns="0" rtlCol="0" anchor="ctr">
            <a:noAutofit/>
          </a:bodyPr>
          <a:lstStyle/>
          <a:p>
            <a:pPr algn="ctr"/>
            <a:r>
              <a:rPr sz="2800" b="1">
                <a:solidFill>
                  <a:srgbClr val="112D42"/>
                </a:solidFill>
                <a:latin typeface="Arial"/>
              </a:rPr>
              <a:t>OBEY</a:t>
            </a:r>
          </a:p>
        </p:txBody>
      </p:sp>
      <p:sp>
        <p:nvSpPr>
          <p:cNvPr id="18" name="Oval 17"/>
          <p:cNvSpPr/>
          <p:nvPr/>
        </p:nvSpPr>
        <p:spPr>
          <a:xfrm>
            <a:off x="5739384" y="4740740"/>
            <a:ext cx="457200" cy="457200"/>
          </a:xfrm>
          <a:prstGeom prst="ellipse">
            <a:avLst/>
          </a:prstGeom>
          <a:solidFill>
            <a:srgbClr val="FFFFFF"/>
          </a:solidFill>
          <a:ln w="34290">
            <a:solidFill>
              <a:srgbClr val="112D42"/>
            </a:solidFill>
          </a:ln>
        </p:spPr>
        <p:txBody>
          <a:bodyPr wrap="square" rtlCol="0">
            <a:noAutofit/>
          </a:bodyPr>
          <a:lstStyle/>
          <a:p>
            <a:endParaRPr/>
          </a:p>
        </p:txBody>
      </p:sp>
      <p:cxnSp>
        <p:nvCxnSpPr>
          <p:cNvPr id="19" name="Connector 18"/>
          <p:cNvCxnSpPr/>
          <p:nvPr/>
        </p:nvCxnSpPr>
        <p:spPr>
          <a:xfrm>
            <a:off x="6288024" y="4969340"/>
            <a:ext cx="155448" cy="0"/>
          </a:xfrm>
          <a:prstGeom prst="line">
            <a:avLst/>
          </a:prstGeom>
          <a:ln w="31750">
            <a:solidFill>
              <a:srgbClr val="112D42"/>
            </a:solidFill>
          </a:ln>
        </p:spPr>
      </p:cxnSp>
      <p:cxnSp>
        <p:nvCxnSpPr>
          <p:cNvPr id="20" name="Connector 19"/>
          <p:cNvCxnSpPr/>
          <p:nvPr/>
        </p:nvCxnSpPr>
        <p:spPr>
          <a:xfrm>
            <a:off x="6194286" y="5195642"/>
            <a:ext cx="109918" cy="109918"/>
          </a:xfrm>
          <a:prstGeom prst="line">
            <a:avLst/>
          </a:prstGeom>
          <a:ln w="31750">
            <a:solidFill>
              <a:srgbClr val="112D42"/>
            </a:solidFill>
          </a:ln>
        </p:spPr>
      </p:cxnSp>
      <p:cxnSp>
        <p:nvCxnSpPr>
          <p:cNvPr id="21" name="Connector 20"/>
          <p:cNvCxnSpPr/>
          <p:nvPr/>
        </p:nvCxnSpPr>
        <p:spPr>
          <a:xfrm>
            <a:off x="5967984" y="5289380"/>
            <a:ext cx="0" cy="155448"/>
          </a:xfrm>
          <a:prstGeom prst="line">
            <a:avLst/>
          </a:prstGeom>
          <a:ln w="31750">
            <a:solidFill>
              <a:srgbClr val="112D42"/>
            </a:solidFill>
          </a:ln>
        </p:spPr>
      </p:cxnSp>
      <p:cxnSp>
        <p:nvCxnSpPr>
          <p:cNvPr id="22" name="Connector 21"/>
          <p:cNvCxnSpPr/>
          <p:nvPr/>
        </p:nvCxnSpPr>
        <p:spPr>
          <a:xfrm flipH="1">
            <a:off x="5631764" y="5195642"/>
            <a:ext cx="109918" cy="109918"/>
          </a:xfrm>
          <a:prstGeom prst="line">
            <a:avLst/>
          </a:prstGeom>
          <a:ln w="31750">
            <a:solidFill>
              <a:srgbClr val="112D42"/>
            </a:solidFill>
          </a:ln>
        </p:spPr>
      </p:cxnSp>
      <p:cxnSp>
        <p:nvCxnSpPr>
          <p:cNvPr id="23" name="Connector 22"/>
          <p:cNvCxnSpPr/>
          <p:nvPr/>
        </p:nvCxnSpPr>
        <p:spPr>
          <a:xfrm flipH="1">
            <a:off x="5492496" y="4969340"/>
            <a:ext cx="155448" cy="0"/>
          </a:xfrm>
          <a:prstGeom prst="line">
            <a:avLst/>
          </a:prstGeom>
          <a:ln w="31750">
            <a:solidFill>
              <a:srgbClr val="112D42"/>
            </a:solidFill>
          </a:ln>
        </p:spPr>
      </p:cxnSp>
      <p:cxnSp>
        <p:nvCxnSpPr>
          <p:cNvPr id="24" name="Connector 23"/>
          <p:cNvCxnSpPr/>
          <p:nvPr/>
        </p:nvCxnSpPr>
        <p:spPr>
          <a:xfrm flipH="1" flipV="1">
            <a:off x="5631764" y="4633120"/>
            <a:ext cx="109918" cy="109918"/>
          </a:xfrm>
          <a:prstGeom prst="line">
            <a:avLst/>
          </a:prstGeom>
          <a:ln w="31750">
            <a:solidFill>
              <a:srgbClr val="112D42"/>
            </a:solidFill>
          </a:ln>
        </p:spPr>
      </p:cxnSp>
      <p:cxnSp>
        <p:nvCxnSpPr>
          <p:cNvPr id="25" name="Connector 24"/>
          <p:cNvCxnSpPr/>
          <p:nvPr/>
        </p:nvCxnSpPr>
        <p:spPr>
          <a:xfrm flipV="1">
            <a:off x="5967984" y="4493852"/>
            <a:ext cx="0" cy="155448"/>
          </a:xfrm>
          <a:prstGeom prst="line">
            <a:avLst/>
          </a:prstGeom>
          <a:ln w="31750">
            <a:solidFill>
              <a:srgbClr val="112D42"/>
            </a:solidFill>
          </a:ln>
        </p:spPr>
      </p:cxnSp>
      <p:cxnSp>
        <p:nvCxnSpPr>
          <p:cNvPr id="26" name="Connector 25"/>
          <p:cNvCxnSpPr/>
          <p:nvPr/>
        </p:nvCxnSpPr>
        <p:spPr>
          <a:xfrm flipV="1">
            <a:off x="6194286" y="4633120"/>
            <a:ext cx="109918" cy="109918"/>
          </a:xfrm>
          <a:prstGeom prst="line">
            <a:avLst/>
          </a:prstGeom>
          <a:ln w="31750">
            <a:solidFill>
              <a:srgbClr val="112D42"/>
            </a:solidFill>
          </a:ln>
        </p:spPr>
      </p:cxnSp>
      <p:sp>
        <p:nvSpPr>
          <p:cNvPr id="27" name="Rectangle 26"/>
          <p:cNvSpPr/>
          <p:nvPr/>
        </p:nvSpPr>
        <p:spPr>
          <a:xfrm>
            <a:off x="5346192" y="5819732"/>
            <a:ext cx="1280160" cy="393192"/>
          </a:xfrm>
          <a:prstGeom prst="rect">
            <a:avLst/>
          </a:prstGeom>
          <a:noFill/>
          <a:ln>
            <a:noFill/>
          </a:ln>
        </p:spPr>
        <p:txBody>
          <a:bodyPr wrap="square" lIns="0" tIns="0" rIns="0" bIns="0" rtlCol="0" anchor="ctr">
            <a:noAutofit/>
          </a:bodyPr>
          <a:lstStyle/>
          <a:p>
            <a:pPr algn="ctr"/>
            <a:r>
              <a:rPr sz="2800" b="1">
                <a:solidFill>
                  <a:srgbClr val="112D42"/>
                </a:solidFill>
                <a:latin typeface="Arial"/>
              </a:rPr>
              <a:t>LIGHT</a:t>
            </a:r>
          </a:p>
        </p:txBody>
      </p:sp>
      <p:sp>
        <p:nvSpPr>
          <p:cNvPr id="29" name="TextBox 28">
            <a:extLst>
              <a:ext uri="{FF2B5EF4-FFF2-40B4-BE49-F238E27FC236}">
                <a16:creationId xmlns:a16="http://schemas.microsoft.com/office/drawing/2014/main" id="{DE9CFF04-4435-2F6F-09D2-842045EF46DF}"/>
              </a:ext>
            </a:extLst>
          </p:cNvPr>
          <p:cNvSpPr txBox="1"/>
          <p:nvPr/>
        </p:nvSpPr>
        <p:spPr>
          <a:xfrm>
            <a:off x="4144518" y="2105695"/>
            <a:ext cx="1064515" cy="307777"/>
          </a:xfrm>
          <a:prstGeom prst="rect">
            <a:avLst/>
          </a:prstGeom>
          <a:noFill/>
        </p:spPr>
        <p:txBody>
          <a:bodyPr wrap="square">
            <a:spAutoFit/>
          </a:bodyPr>
          <a:lstStyle/>
          <a:p>
            <a:r>
              <a:rPr lang="en-AU" sz="1400" dirty="0">
                <a:latin typeface="Arial"/>
              </a:rPr>
              <a:t>JOHN 15:7</a:t>
            </a:r>
            <a:endParaRPr lang="en-AU" sz="1400" dirty="0"/>
          </a:p>
        </p:txBody>
      </p:sp>
      <p:sp>
        <p:nvSpPr>
          <p:cNvPr id="30" name="TextBox 29">
            <a:extLst>
              <a:ext uri="{FF2B5EF4-FFF2-40B4-BE49-F238E27FC236}">
                <a16:creationId xmlns:a16="http://schemas.microsoft.com/office/drawing/2014/main" id="{D6FB37C5-A969-07B7-AFDA-4A8089946A6D}"/>
              </a:ext>
            </a:extLst>
          </p:cNvPr>
          <p:cNvSpPr txBox="1"/>
          <p:nvPr/>
        </p:nvSpPr>
        <p:spPr>
          <a:xfrm>
            <a:off x="6917571" y="2154395"/>
            <a:ext cx="1064515" cy="307777"/>
          </a:xfrm>
          <a:prstGeom prst="rect">
            <a:avLst/>
          </a:prstGeom>
          <a:noFill/>
        </p:spPr>
        <p:txBody>
          <a:bodyPr wrap="square">
            <a:spAutoFit/>
          </a:bodyPr>
          <a:lstStyle/>
          <a:p>
            <a:r>
              <a:rPr lang="en-AU" sz="1400" dirty="0">
                <a:latin typeface="Arial"/>
              </a:rPr>
              <a:t>JOHN 15:7</a:t>
            </a:r>
            <a:endParaRPr lang="en-AU" sz="1400" dirty="0"/>
          </a:p>
        </p:txBody>
      </p:sp>
      <p:sp>
        <p:nvSpPr>
          <p:cNvPr id="31" name="TextBox 30">
            <a:extLst>
              <a:ext uri="{FF2B5EF4-FFF2-40B4-BE49-F238E27FC236}">
                <a16:creationId xmlns:a16="http://schemas.microsoft.com/office/drawing/2014/main" id="{61200FE3-9512-A316-6FA8-E6B4899CF72D}"/>
              </a:ext>
            </a:extLst>
          </p:cNvPr>
          <p:cNvSpPr txBox="1"/>
          <p:nvPr/>
        </p:nvSpPr>
        <p:spPr>
          <a:xfrm>
            <a:off x="5476838" y="3126931"/>
            <a:ext cx="1064515" cy="307777"/>
          </a:xfrm>
          <a:prstGeom prst="rect">
            <a:avLst/>
          </a:prstGeom>
          <a:noFill/>
        </p:spPr>
        <p:txBody>
          <a:bodyPr wrap="square">
            <a:spAutoFit/>
          </a:bodyPr>
          <a:lstStyle/>
          <a:p>
            <a:r>
              <a:rPr lang="en-AU" sz="1400" dirty="0">
                <a:latin typeface="Arial"/>
              </a:rPr>
              <a:t>JOHN 15:4</a:t>
            </a:r>
            <a:endParaRPr lang="en-AU" sz="1400" dirty="0"/>
          </a:p>
        </p:txBody>
      </p:sp>
      <p:sp>
        <p:nvSpPr>
          <p:cNvPr id="32" name="TextBox 31">
            <a:extLst>
              <a:ext uri="{FF2B5EF4-FFF2-40B4-BE49-F238E27FC236}">
                <a16:creationId xmlns:a16="http://schemas.microsoft.com/office/drawing/2014/main" id="{046731F4-EE3C-0BA7-8A7F-047764E030B3}"/>
              </a:ext>
            </a:extLst>
          </p:cNvPr>
          <p:cNvSpPr txBox="1"/>
          <p:nvPr/>
        </p:nvSpPr>
        <p:spPr>
          <a:xfrm>
            <a:off x="8674096" y="4636791"/>
            <a:ext cx="1298960" cy="307777"/>
          </a:xfrm>
          <a:prstGeom prst="rect">
            <a:avLst/>
          </a:prstGeom>
          <a:noFill/>
        </p:spPr>
        <p:txBody>
          <a:bodyPr wrap="square">
            <a:spAutoFit/>
          </a:bodyPr>
          <a:lstStyle/>
          <a:p>
            <a:r>
              <a:rPr lang="en-AU" sz="1400" dirty="0">
                <a:latin typeface="Arial"/>
              </a:rPr>
              <a:t>JOHN 15:10</a:t>
            </a:r>
            <a:endParaRPr lang="en-AU" sz="1400" dirty="0"/>
          </a:p>
        </p:txBody>
      </p:sp>
      <p:sp>
        <p:nvSpPr>
          <p:cNvPr id="33" name="TextBox 32">
            <a:extLst>
              <a:ext uri="{FF2B5EF4-FFF2-40B4-BE49-F238E27FC236}">
                <a16:creationId xmlns:a16="http://schemas.microsoft.com/office/drawing/2014/main" id="{34E358E1-7464-8D38-0396-4F78EF5E66F4}"/>
              </a:ext>
            </a:extLst>
          </p:cNvPr>
          <p:cNvSpPr txBox="1"/>
          <p:nvPr/>
        </p:nvSpPr>
        <p:spPr>
          <a:xfrm>
            <a:off x="4179080" y="5411365"/>
            <a:ext cx="1298960" cy="307777"/>
          </a:xfrm>
          <a:prstGeom prst="rect">
            <a:avLst/>
          </a:prstGeom>
          <a:noFill/>
        </p:spPr>
        <p:txBody>
          <a:bodyPr wrap="square">
            <a:spAutoFit/>
          </a:bodyPr>
          <a:lstStyle/>
          <a:p>
            <a:r>
              <a:rPr lang="en-AU" sz="1400" dirty="0">
                <a:latin typeface="Arial"/>
              </a:rPr>
              <a:t>1 JOHN 1:5-9</a:t>
            </a:r>
            <a:endParaRPr lang="en-AU"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12" grpId="0"/>
      <p:bldP spid="15" grpId="0" animBg="1"/>
      <p:bldP spid="17" grpId="0"/>
      <p:bldP spid="18" grpId="0" animBg="1"/>
      <p:bldP spid="27" grpId="0"/>
      <p:bldP spid="29" grpId="0"/>
      <p:bldP spid="30" grpId="0"/>
      <p:bldP spid="31" grpId="0"/>
      <p:bldP spid="32" grpId="0"/>
      <p:bldP spid="3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15:8, 12, 16</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WHAT SORT OF FRUIT?</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15:8, 12, 16  •  GALATIANS 5:22–23</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Love that looks like Jesus.</a:t>
            </a:r>
          </a:p>
        </p:txBody>
      </p:sp>
      <p:sp>
        <p:nvSpPr>
          <p:cNvPr id="8" name="Oval 7"/>
          <p:cNvSpPr/>
          <p:nvPr/>
        </p:nvSpPr>
        <p:spPr>
          <a:xfrm>
            <a:off x="2218944" y="368274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445002"/>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Character shaped by His Spirit.</a:t>
            </a:r>
          </a:p>
        </p:txBody>
      </p:sp>
      <p:sp>
        <p:nvSpPr>
          <p:cNvPr id="10" name="Oval 9"/>
          <p:cNvSpPr/>
          <p:nvPr/>
        </p:nvSpPr>
        <p:spPr>
          <a:xfrm>
            <a:off x="2218944" y="4640580"/>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02836"/>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Obedience that lasts beyond Sunday.</a:t>
            </a:r>
          </a:p>
        </p:txBody>
      </p:sp>
      <p:sp>
        <p:nvSpPr>
          <p:cNvPr id="12" name="Oval 11"/>
          <p:cNvSpPr/>
          <p:nvPr/>
        </p:nvSpPr>
        <p:spPr>
          <a:xfrm>
            <a:off x="2218944" y="559841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360670"/>
            <a:ext cx="7498080" cy="930402"/>
          </a:xfrm>
          <a:prstGeom prst="rect">
            <a:avLst/>
          </a:prstGeom>
          <a:noFill/>
          <a:ln>
            <a:noFill/>
          </a:ln>
        </p:spPr>
        <p:txBody>
          <a:bodyPr wrap="square" lIns="0" tIns="0" rIns="0" bIns="0" rtlCol="0" anchor="ctr">
            <a:noAutofit/>
          </a:bodyPr>
          <a:lstStyle/>
          <a:p>
            <a:pPr algn="l"/>
            <a:r>
              <a:rPr sz="2800" dirty="0">
                <a:solidFill>
                  <a:srgbClr val="112D42"/>
                </a:solidFill>
                <a:latin typeface="Arial"/>
              </a:rPr>
              <a:t>People helped to follow Him.</a:t>
            </a:r>
            <a:r>
              <a:rPr lang="en-AU" sz="2800" dirty="0">
                <a:solidFill>
                  <a:srgbClr val="112D42"/>
                </a:solidFill>
                <a:latin typeface="Arial"/>
              </a:rPr>
              <a:t> – </a:t>
            </a:r>
            <a:r>
              <a:rPr lang="en-AU" sz="2800" b="1" dirty="0">
                <a:solidFill>
                  <a:srgbClr val="112D42"/>
                </a:solidFill>
                <a:latin typeface="Arial"/>
              </a:rPr>
              <a:t>That lasts</a:t>
            </a:r>
            <a:endParaRPr sz="2800" b="1" dirty="0">
              <a:solidFill>
                <a:srgbClr val="112D42"/>
              </a:solidFill>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animBg="1"/>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15:8</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WHO GETS THE GLORY?</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15:8</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Rectangle 5"/>
          <p:cNvSpPr/>
          <p:nvPr/>
        </p:nvSpPr>
        <p:spPr>
          <a:xfrm>
            <a:off x="2237232" y="2569464"/>
            <a:ext cx="7726680" cy="3337560"/>
          </a:xfrm>
          <a:prstGeom prst="rect">
            <a:avLst/>
          </a:prstGeom>
          <a:noFill/>
          <a:ln>
            <a:noFill/>
          </a:ln>
        </p:spPr>
        <p:txBody>
          <a:bodyPr wrap="square" lIns="0" tIns="0" rIns="0" bIns="0" rtlCol="0" anchor="ctr">
            <a:noAutofit/>
          </a:bodyPr>
          <a:lstStyle/>
          <a:p>
            <a:pPr algn="ctr"/>
            <a:r>
              <a:rPr sz="4400" b="1">
                <a:solidFill>
                  <a:srgbClr val="112D42"/>
                </a:solidFill>
                <a:latin typeface="Arial"/>
              </a:rPr>
              <a:t>“THIS IS TO</a:t>
            </a:r>
          </a:p>
          <a:p>
            <a:pPr algn="ctr"/>
            <a:r>
              <a:rPr sz="4400" b="1">
                <a:solidFill>
                  <a:srgbClr val="112D42"/>
                </a:solidFill>
                <a:latin typeface="Arial"/>
              </a:rPr>
              <a:t>MY FATHER’S GLORY,</a:t>
            </a:r>
          </a:p>
          <a:p>
            <a:pPr algn="ctr"/>
            <a:r>
              <a:rPr sz="4400" b="1">
                <a:solidFill>
                  <a:srgbClr val="112D42"/>
                </a:solidFill>
                <a:latin typeface="Arial"/>
              </a:rPr>
              <a:t>THAT YOU BEAR</a:t>
            </a:r>
          </a:p>
          <a:p>
            <a:pPr algn="ctr"/>
            <a:r>
              <a:rPr sz="4400" b="1">
                <a:solidFill>
                  <a:srgbClr val="112D42"/>
                </a:solidFill>
                <a:latin typeface="Arial"/>
              </a:rPr>
              <a:t>MUCH FRUIT.”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15:16  •  MARK 3:14</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dirty="0">
                <a:solidFill>
                  <a:srgbClr val="112D42"/>
                </a:solidFill>
                <a:latin typeface="Arial"/>
              </a:rPr>
              <a:t>MISSION FLOWS FROM </a:t>
            </a:r>
            <a:r>
              <a:rPr lang="en-AU" sz="3600" b="1" dirty="0">
                <a:solidFill>
                  <a:srgbClr val="112D42"/>
                </a:solidFill>
                <a:latin typeface="Arial"/>
              </a:rPr>
              <a:t>ABIDING</a:t>
            </a:r>
            <a:endParaRPr sz="3600" b="1" dirty="0">
              <a:solidFill>
                <a:srgbClr val="112D42"/>
              </a:solidFill>
              <a:latin typeface="Arial"/>
            </a:endParaRP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dirty="0">
                <a:solidFill>
                  <a:srgbClr val="163B56"/>
                </a:solidFill>
                <a:latin typeface="Arial"/>
              </a:rPr>
              <a:t>JOHN 15:16  •  MARK 3:14</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Rounded Rectangle 5"/>
          <p:cNvSpPr/>
          <p:nvPr/>
        </p:nvSpPr>
        <p:spPr>
          <a:xfrm>
            <a:off x="2164080" y="2743200"/>
            <a:ext cx="3840480" cy="3063240"/>
          </a:xfrm>
          <a:prstGeom prst="roundRect">
            <a:avLst/>
          </a:prstGeom>
          <a:solidFill>
            <a:srgbClr val="FFFFFF"/>
          </a:solidFill>
          <a:ln w="25400">
            <a:solidFill>
              <a:srgbClr val="B8CBD5"/>
            </a:solidFill>
          </a:ln>
        </p:spPr>
        <p:txBody>
          <a:bodyPr wrap="square" rtlCol="0">
            <a:noAutofit/>
          </a:bodyPr>
          <a:lstStyle/>
          <a:p>
            <a:endParaRPr/>
          </a:p>
        </p:txBody>
      </p:sp>
      <p:sp>
        <p:nvSpPr>
          <p:cNvPr id="7" name="Rectangle 6"/>
          <p:cNvSpPr/>
          <p:nvPr/>
        </p:nvSpPr>
        <p:spPr>
          <a:xfrm>
            <a:off x="2182368" y="2770632"/>
            <a:ext cx="109728" cy="3008376"/>
          </a:xfrm>
          <a:prstGeom prst="rect">
            <a:avLst/>
          </a:prstGeom>
          <a:solidFill>
            <a:srgbClr val="176673"/>
          </a:solidFill>
          <a:ln w="12700">
            <a:solidFill>
              <a:srgbClr val="176673"/>
            </a:solidFill>
          </a:ln>
        </p:spPr>
        <p:txBody>
          <a:bodyPr wrap="square" rtlCol="0">
            <a:noAutofit/>
          </a:bodyPr>
          <a:lstStyle/>
          <a:p>
            <a:endParaRPr/>
          </a:p>
        </p:txBody>
      </p:sp>
      <p:sp>
        <p:nvSpPr>
          <p:cNvPr id="8" name="Rectangle 7"/>
          <p:cNvSpPr/>
          <p:nvPr/>
        </p:nvSpPr>
        <p:spPr>
          <a:xfrm>
            <a:off x="2484120" y="2953512"/>
            <a:ext cx="3227832" cy="685800"/>
          </a:xfrm>
          <a:prstGeom prst="rect">
            <a:avLst/>
          </a:prstGeom>
          <a:noFill/>
          <a:ln>
            <a:noFill/>
          </a:ln>
        </p:spPr>
        <p:txBody>
          <a:bodyPr wrap="square" lIns="0" tIns="0" rIns="0" bIns="0" rtlCol="0" anchor="ctr">
            <a:noAutofit/>
          </a:bodyPr>
          <a:lstStyle/>
          <a:p>
            <a:pPr algn="l"/>
            <a:r>
              <a:rPr sz="3200" b="1" dirty="0">
                <a:solidFill>
                  <a:srgbClr val="112D42"/>
                </a:solidFill>
                <a:latin typeface="Arial"/>
              </a:rPr>
              <a:t>REMAIN</a:t>
            </a:r>
          </a:p>
        </p:txBody>
      </p:sp>
      <p:sp>
        <p:nvSpPr>
          <p:cNvPr id="9" name="Rectangle 8"/>
          <p:cNvSpPr/>
          <p:nvPr/>
        </p:nvSpPr>
        <p:spPr>
          <a:xfrm>
            <a:off x="2484120" y="3666744"/>
            <a:ext cx="3227832" cy="1975104"/>
          </a:xfrm>
          <a:prstGeom prst="rect">
            <a:avLst/>
          </a:prstGeom>
          <a:noFill/>
          <a:ln>
            <a:noFill/>
          </a:ln>
        </p:spPr>
        <p:txBody>
          <a:bodyPr wrap="square" lIns="0" tIns="0" rIns="0" bIns="0" rtlCol="0" anchor="t">
            <a:noAutofit/>
          </a:bodyPr>
          <a:lstStyle/>
          <a:p>
            <a:pPr algn="l"/>
            <a:r>
              <a:rPr sz="2800" dirty="0">
                <a:solidFill>
                  <a:srgbClr val="163B56"/>
                </a:solidFill>
                <a:latin typeface="Arial"/>
              </a:rPr>
              <a:t>Receive life</a:t>
            </a:r>
          </a:p>
          <a:p>
            <a:pPr algn="l"/>
            <a:r>
              <a:rPr sz="2800" dirty="0">
                <a:solidFill>
                  <a:srgbClr val="163B56"/>
                </a:solidFill>
                <a:latin typeface="Arial"/>
              </a:rPr>
              <a:t>from Jesus.</a:t>
            </a:r>
            <a:endParaRPr lang="en-AU" sz="2800" dirty="0">
              <a:solidFill>
                <a:srgbClr val="163B56"/>
              </a:solidFill>
              <a:latin typeface="Arial"/>
            </a:endParaRPr>
          </a:p>
          <a:p>
            <a:pPr algn="l"/>
            <a:r>
              <a:rPr lang="en-AU" sz="2800" dirty="0">
                <a:solidFill>
                  <a:srgbClr val="163B56"/>
                </a:solidFill>
                <a:latin typeface="Arial"/>
              </a:rPr>
              <a:t>Be transformed</a:t>
            </a:r>
            <a:endParaRPr sz="2800" dirty="0">
              <a:solidFill>
                <a:srgbClr val="163B56"/>
              </a:solidFill>
              <a:latin typeface="Arial"/>
            </a:endParaRPr>
          </a:p>
        </p:txBody>
      </p:sp>
      <p:sp>
        <p:nvSpPr>
          <p:cNvPr id="10" name="Rounded Rectangle 9"/>
          <p:cNvSpPr/>
          <p:nvPr/>
        </p:nvSpPr>
        <p:spPr>
          <a:xfrm>
            <a:off x="6187440" y="2743200"/>
            <a:ext cx="3840480" cy="3063240"/>
          </a:xfrm>
          <a:prstGeom prst="roundRect">
            <a:avLst/>
          </a:prstGeom>
          <a:solidFill>
            <a:srgbClr val="FFFFFF"/>
          </a:solidFill>
          <a:ln w="25400">
            <a:solidFill>
              <a:srgbClr val="B8CBD5"/>
            </a:solidFill>
          </a:ln>
        </p:spPr>
        <p:txBody>
          <a:bodyPr wrap="square" rtlCol="0">
            <a:noAutofit/>
          </a:bodyPr>
          <a:lstStyle/>
          <a:p>
            <a:endParaRPr/>
          </a:p>
        </p:txBody>
      </p:sp>
      <p:sp>
        <p:nvSpPr>
          <p:cNvPr id="11" name="Rectangle 10"/>
          <p:cNvSpPr/>
          <p:nvPr/>
        </p:nvSpPr>
        <p:spPr>
          <a:xfrm>
            <a:off x="6205728" y="2770632"/>
            <a:ext cx="109728" cy="3008376"/>
          </a:xfrm>
          <a:prstGeom prst="rect">
            <a:avLst/>
          </a:prstGeom>
          <a:solidFill>
            <a:srgbClr val="2A637B"/>
          </a:solidFill>
          <a:ln w="12700">
            <a:solidFill>
              <a:srgbClr val="2A637B"/>
            </a:solidFill>
          </a:ln>
        </p:spPr>
        <p:txBody>
          <a:bodyPr wrap="square" rtlCol="0">
            <a:noAutofit/>
          </a:bodyPr>
          <a:lstStyle/>
          <a:p>
            <a:endParaRPr/>
          </a:p>
        </p:txBody>
      </p:sp>
      <p:sp>
        <p:nvSpPr>
          <p:cNvPr id="12" name="Rectangle 11"/>
          <p:cNvSpPr/>
          <p:nvPr/>
        </p:nvSpPr>
        <p:spPr>
          <a:xfrm>
            <a:off x="6507480" y="2953512"/>
            <a:ext cx="3227832" cy="685800"/>
          </a:xfrm>
          <a:prstGeom prst="rect">
            <a:avLst/>
          </a:prstGeom>
          <a:noFill/>
          <a:ln>
            <a:noFill/>
          </a:ln>
        </p:spPr>
        <p:txBody>
          <a:bodyPr wrap="square" lIns="0" tIns="0" rIns="0" bIns="0" rtlCol="0" anchor="ctr">
            <a:noAutofit/>
          </a:bodyPr>
          <a:lstStyle/>
          <a:p>
            <a:pPr algn="l"/>
            <a:r>
              <a:rPr sz="3200" b="1">
                <a:solidFill>
                  <a:srgbClr val="112D42"/>
                </a:solidFill>
                <a:latin typeface="Arial"/>
              </a:rPr>
              <a:t>BEAR FRUIT</a:t>
            </a:r>
          </a:p>
        </p:txBody>
      </p:sp>
      <p:sp>
        <p:nvSpPr>
          <p:cNvPr id="13" name="Rectangle 12"/>
          <p:cNvSpPr/>
          <p:nvPr/>
        </p:nvSpPr>
        <p:spPr>
          <a:xfrm>
            <a:off x="6507480" y="3666744"/>
            <a:ext cx="3227832" cy="1975104"/>
          </a:xfrm>
          <a:prstGeom prst="rect">
            <a:avLst/>
          </a:prstGeom>
          <a:noFill/>
          <a:ln>
            <a:noFill/>
          </a:ln>
        </p:spPr>
        <p:txBody>
          <a:bodyPr wrap="square" lIns="0" tIns="0" rIns="0" bIns="0" rtlCol="0" anchor="t">
            <a:noAutofit/>
          </a:bodyPr>
          <a:lstStyle/>
          <a:p>
            <a:pPr algn="l"/>
            <a:r>
              <a:rPr sz="2800">
                <a:solidFill>
                  <a:srgbClr val="163B56"/>
                </a:solidFill>
                <a:latin typeface="Arial"/>
              </a:rPr>
              <a:t>Love, obey</a:t>
            </a:r>
          </a:p>
          <a:p>
            <a:pPr algn="l"/>
            <a:r>
              <a:rPr sz="2800">
                <a:solidFill>
                  <a:srgbClr val="163B56"/>
                </a:solidFill>
                <a:latin typeface="Arial"/>
              </a:rPr>
              <a:t>and help others.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animBg="1"/>
      <p:bldP spid="11" grpId="0" animBg="1"/>
      <p:bldP spid="12" grpId="0"/>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15:6</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JESUS GIVES A SERIOUS WARNING</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15:4–6</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Oval 5"/>
          <p:cNvSpPr/>
          <p:nvPr/>
        </p:nvSpPr>
        <p:spPr>
          <a:xfrm>
            <a:off x="2218944" y="28986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660904"/>
            <a:ext cx="7498080" cy="1191768"/>
          </a:xfrm>
          <a:prstGeom prst="rect">
            <a:avLst/>
          </a:prstGeom>
          <a:noFill/>
          <a:ln>
            <a:noFill/>
          </a:ln>
        </p:spPr>
        <p:txBody>
          <a:bodyPr wrap="square" lIns="0" tIns="0" rIns="0" bIns="0" rtlCol="0" anchor="ctr">
            <a:noAutofit/>
          </a:bodyPr>
          <a:lstStyle/>
          <a:p>
            <a:pPr algn="l"/>
            <a:r>
              <a:rPr sz="2800">
                <a:solidFill>
                  <a:srgbClr val="112D42"/>
                </a:solidFill>
                <a:latin typeface="Arial"/>
              </a:rPr>
              <a:t>Detached branches cannot produce fruit.</a:t>
            </a:r>
          </a:p>
        </p:txBody>
      </p:sp>
      <p:sp>
        <p:nvSpPr>
          <p:cNvPr id="8" name="Oval 7"/>
          <p:cNvSpPr/>
          <p:nvPr/>
        </p:nvSpPr>
        <p:spPr>
          <a:xfrm>
            <a:off x="2218944" y="41178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880104"/>
            <a:ext cx="7498080" cy="1191768"/>
          </a:xfrm>
          <a:prstGeom prst="rect">
            <a:avLst/>
          </a:prstGeom>
          <a:noFill/>
          <a:ln>
            <a:noFill/>
          </a:ln>
        </p:spPr>
        <p:txBody>
          <a:bodyPr wrap="square" lIns="0" tIns="0" rIns="0" bIns="0" rtlCol="0" anchor="ctr">
            <a:noAutofit/>
          </a:bodyPr>
          <a:lstStyle/>
          <a:p>
            <a:pPr algn="l"/>
            <a:r>
              <a:rPr sz="2800">
                <a:solidFill>
                  <a:srgbClr val="112D42"/>
                </a:solidFill>
                <a:latin typeface="Arial"/>
              </a:rPr>
              <a:t>Remaining is not a decorative extra.</a:t>
            </a:r>
          </a:p>
        </p:txBody>
      </p:sp>
      <p:sp>
        <p:nvSpPr>
          <p:cNvPr id="10" name="Oval 9"/>
          <p:cNvSpPr/>
          <p:nvPr/>
        </p:nvSpPr>
        <p:spPr>
          <a:xfrm>
            <a:off x="2218944" y="53370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5099304"/>
            <a:ext cx="7498080" cy="1191768"/>
          </a:xfrm>
          <a:prstGeom prst="rect">
            <a:avLst/>
          </a:prstGeom>
          <a:noFill/>
          <a:ln>
            <a:noFill/>
          </a:ln>
        </p:spPr>
        <p:txBody>
          <a:bodyPr wrap="square" lIns="0" tIns="0" rIns="0" bIns="0" rtlCol="0" anchor="ctr">
            <a:noAutofit/>
          </a:bodyPr>
          <a:lstStyle/>
          <a:p>
            <a:pPr algn="l"/>
            <a:r>
              <a:rPr sz="2800">
                <a:solidFill>
                  <a:srgbClr val="112D42"/>
                </a:solidFill>
                <a:latin typeface="Arial"/>
              </a:rPr>
              <a:t>Take Jesus’ warning seriously — and come to Him.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CHECK OUR ASSUMPTIONS</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ABIDING IS NOT ...</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15:4–12  •  1 JOHN 1:6</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Attending meetings while ignoring Jesus.</a:t>
            </a:r>
          </a:p>
        </p:txBody>
      </p:sp>
      <p:sp>
        <p:nvSpPr>
          <p:cNvPr id="8" name="Oval 7"/>
          <p:cNvSpPr/>
          <p:nvPr/>
        </p:nvSpPr>
        <p:spPr>
          <a:xfrm>
            <a:off x="2218944" y="368274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445002"/>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Knowing the right words without obeying.</a:t>
            </a:r>
          </a:p>
        </p:txBody>
      </p:sp>
      <p:sp>
        <p:nvSpPr>
          <p:cNvPr id="10" name="Oval 9"/>
          <p:cNvSpPr/>
          <p:nvPr/>
        </p:nvSpPr>
        <p:spPr>
          <a:xfrm>
            <a:off x="2218944" y="4640580"/>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02836"/>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Serving tirelessly while refusing to love.</a:t>
            </a:r>
          </a:p>
        </p:txBody>
      </p:sp>
      <p:sp>
        <p:nvSpPr>
          <p:cNvPr id="12" name="Oval 11"/>
          <p:cNvSpPr/>
          <p:nvPr/>
        </p:nvSpPr>
        <p:spPr>
          <a:xfrm>
            <a:off x="2218944" y="559841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360670"/>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Pretending everything is fine in the dark.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animBg="1"/>
      <p:bldP spid="1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EXAMINE YOURSELF</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IS HIS LIFE SHOWING IN MINE?</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15:4–12  •  1 JOHN 1:9</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Oval 5"/>
          <p:cNvSpPr/>
          <p:nvPr/>
        </p:nvSpPr>
        <p:spPr>
          <a:xfrm>
            <a:off x="2218944" y="28986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6609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Am I listening to Jesus?</a:t>
            </a:r>
          </a:p>
        </p:txBody>
      </p:sp>
      <p:sp>
        <p:nvSpPr>
          <p:cNvPr id="8" name="Oval 7"/>
          <p:cNvSpPr/>
          <p:nvPr/>
        </p:nvSpPr>
        <p:spPr>
          <a:xfrm>
            <a:off x="2218944" y="38130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5753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Am I doing what He makes clear?</a:t>
            </a:r>
          </a:p>
        </p:txBody>
      </p:sp>
      <p:sp>
        <p:nvSpPr>
          <p:cNvPr id="10" name="Oval 9"/>
          <p:cNvSpPr/>
          <p:nvPr/>
        </p:nvSpPr>
        <p:spPr>
          <a:xfrm>
            <a:off x="2218944" y="47274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897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Am I loving people as He has loved me?</a:t>
            </a:r>
          </a:p>
        </p:txBody>
      </p:sp>
      <p:sp>
        <p:nvSpPr>
          <p:cNvPr id="12" name="Oval 11"/>
          <p:cNvSpPr/>
          <p:nvPr/>
        </p:nvSpPr>
        <p:spPr>
          <a:xfrm>
            <a:off x="2218944" y="56418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4041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Am I owning what I need to confess?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p:bldP spid="8" grpId="0" animBg="1"/>
      <p:bldP spid="9" grpId="0"/>
      <p:bldP spid="10" grpId="0" animBg="1"/>
      <p:bldP spid="11" grpId="0"/>
      <p:bldP spid="12" grpId="0" animBg="1"/>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THE GOSPEL COMES FIRST</a:t>
            </a:r>
          </a:p>
        </p:txBody>
      </p:sp>
      <p:sp>
        <p:nvSpPr>
          <p:cNvPr id="3" name="Rectangle 2"/>
          <p:cNvSpPr/>
          <p:nvPr/>
        </p:nvSpPr>
        <p:spPr>
          <a:xfrm>
            <a:off x="1715833" y="841248"/>
            <a:ext cx="8766771" cy="768096"/>
          </a:xfrm>
          <a:prstGeom prst="rect">
            <a:avLst/>
          </a:prstGeom>
          <a:noFill/>
          <a:ln>
            <a:noFill/>
          </a:ln>
        </p:spPr>
        <p:txBody>
          <a:bodyPr wrap="square" lIns="0" tIns="0" rIns="0" bIns="0" rtlCol="0" anchor="ctr">
            <a:noAutofit/>
          </a:bodyPr>
          <a:lstStyle/>
          <a:p>
            <a:pPr algn="l"/>
            <a:r>
              <a:rPr sz="4000" b="1" dirty="0">
                <a:solidFill>
                  <a:srgbClr val="112D42"/>
                </a:solidFill>
                <a:latin typeface="Arial"/>
              </a:rPr>
              <a:t>JESUS DID WHAT WE COULD NOT</a:t>
            </a:r>
          </a:p>
        </p:txBody>
      </p:sp>
      <p:cxnSp>
        <p:nvCxnSpPr>
          <p:cNvPr id="5" name="Connector 4"/>
          <p:cNvCxnSpPr/>
          <p:nvPr/>
        </p:nvCxnSpPr>
        <p:spPr>
          <a:xfrm>
            <a:off x="2036064" y="1816631"/>
            <a:ext cx="8110728" cy="0"/>
          </a:xfrm>
          <a:prstGeom prst="line">
            <a:avLst/>
          </a:prstGeom>
          <a:ln w="25400">
            <a:solidFill>
              <a:srgbClr val="2A637B"/>
            </a:solidFill>
          </a:ln>
        </p:spPr>
      </p:cxnSp>
      <p:sp>
        <p:nvSpPr>
          <p:cNvPr id="17" name="TextBox 16">
            <a:extLst>
              <a:ext uri="{FF2B5EF4-FFF2-40B4-BE49-F238E27FC236}">
                <a16:creationId xmlns:a16="http://schemas.microsoft.com/office/drawing/2014/main" id="{F40D6A2F-375B-6C93-ECD4-D09FEF6E4633}"/>
              </a:ext>
            </a:extLst>
          </p:cNvPr>
          <p:cNvSpPr txBox="1"/>
          <p:nvPr/>
        </p:nvSpPr>
        <p:spPr>
          <a:xfrm>
            <a:off x="348792" y="2488404"/>
            <a:ext cx="11500701" cy="3170099"/>
          </a:xfrm>
          <a:prstGeom prst="rect">
            <a:avLst/>
          </a:prstGeom>
          <a:noFill/>
        </p:spPr>
        <p:txBody>
          <a:bodyPr wrap="square">
            <a:spAutoFit/>
          </a:bodyPr>
          <a:lstStyle/>
          <a:p>
            <a:pPr marL="285750" indent="-285750">
              <a:lnSpc>
                <a:spcPct val="100000"/>
              </a:lnSpc>
              <a:spcAft>
                <a:spcPts val="800"/>
              </a:spcAft>
              <a:buFont typeface="Arial" panose="020B0604020202020204" pitchFamily="34" charset="0"/>
              <a:buChar char="•"/>
            </a:pPr>
            <a:r>
              <a:rPr lang="en-AU" sz="3600" kern="100" dirty="0">
                <a:effectLst/>
                <a:latin typeface="Arial" panose="020B0604020202020204" pitchFamily="34" charset="0"/>
                <a:ea typeface="Calibri" panose="020F0502020204030204" pitchFamily="34" charset="0"/>
                <a:cs typeface="Arial" panose="020B0604020202020204" pitchFamily="34" charset="0"/>
              </a:rPr>
              <a:t>He loved us before we could produce fruit.</a:t>
            </a:r>
          </a:p>
          <a:p>
            <a:pPr marL="285750" indent="-285750">
              <a:lnSpc>
                <a:spcPct val="100000"/>
              </a:lnSpc>
              <a:spcAft>
                <a:spcPts val="800"/>
              </a:spcAft>
              <a:buFont typeface="Arial" panose="020B0604020202020204" pitchFamily="34" charset="0"/>
              <a:buChar char="•"/>
            </a:pPr>
            <a:r>
              <a:rPr lang="en-AU" sz="3600" kern="100" dirty="0">
                <a:effectLst/>
                <a:latin typeface="Arial" panose="020B0604020202020204" pitchFamily="34" charset="0"/>
                <a:ea typeface="Calibri" panose="020F0502020204030204" pitchFamily="34" charset="0"/>
                <a:cs typeface="Arial" panose="020B0604020202020204" pitchFamily="34" charset="0"/>
              </a:rPr>
              <a:t>He already laid down His life for us.</a:t>
            </a:r>
          </a:p>
          <a:p>
            <a:pPr marL="285750" indent="-285750">
              <a:lnSpc>
                <a:spcPct val="100000"/>
              </a:lnSpc>
              <a:spcAft>
                <a:spcPts val="800"/>
              </a:spcAft>
              <a:buFont typeface="Arial" panose="020B0604020202020204" pitchFamily="34" charset="0"/>
              <a:buChar char="•"/>
            </a:pPr>
            <a:r>
              <a:rPr lang="en-AU" sz="3600" kern="100" dirty="0">
                <a:effectLst/>
                <a:latin typeface="Arial" panose="020B0604020202020204" pitchFamily="34" charset="0"/>
                <a:ea typeface="Calibri" panose="020F0502020204030204" pitchFamily="34" charset="0"/>
                <a:cs typeface="Arial" panose="020B0604020202020204" pitchFamily="34" charset="0"/>
              </a:rPr>
              <a:t>He rose again and showed us that we could trust Him.</a:t>
            </a:r>
          </a:p>
          <a:p>
            <a:pPr marL="285750" indent="-285750">
              <a:lnSpc>
                <a:spcPct val="100000"/>
              </a:lnSpc>
              <a:spcAft>
                <a:spcPts val="800"/>
              </a:spcAft>
              <a:buFont typeface="Arial" panose="020B0604020202020204" pitchFamily="34" charset="0"/>
              <a:buChar char="•"/>
            </a:pPr>
            <a:r>
              <a:rPr lang="en-AU" sz="3600" kern="100" dirty="0">
                <a:effectLst/>
                <a:latin typeface="Arial" panose="020B0604020202020204" pitchFamily="34" charset="0"/>
                <a:ea typeface="Calibri" panose="020F0502020204030204" pitchFamily="34" charset="0"/>
                <a:cs typeface="Arial" panose="020B0604020202020204" pitchFamily="34" charset="0"/>
              </a:rPr>
              <a:t>We can remain in Him by His </a:t>
            </a:r>
            <a:r>
              <a:rPr lang="en-AU" sz="3600" b="1" kern="100" dirty="0">
                <a:effectLst/>
                <a:latin typeface="Arial" panose="020B0604020202020204" pitchFamily="34" charset="0"/>
                <a:ea typeface="Calibri" panose="020F0502020204030204" pitchFamily="34" charset="0"/>
                <a:cs typeface="Arial" panose="020B0604020202020204" pitchFamily="34" charset="0"/>
              </a:rPr>
              <a:t>grace</a:t>
            </a:r>
            <a:r>
              <a:rPr lang="en-AU" sz="3600" kern="100" dirty="0">
                <a:effectLst/>
                <a:latin typeface="Arial" panose="020B0604020202020204" pitchFamily="34" charset="0"/>
                <a:ea typeface="Calibri" panose="020F0502020204030204" pitchFamily="34" charset="0"/>
                <a:cs typeface="Arial" panose="020B0604020202020204" pitchFamily="34" charset="0"/>
              </a:rPr>
              <a:t>, not self-improvement/works.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JOHN 15:12–15</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LOVE TAKES A CROSS-SHAPED FORM</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15:12–13</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Oval 5"/>
          <p:cNvSpPr/>
          <p:nvPr/>
        </p:nvSpPr>
        <p:spPr>
          <a:xfrm>
            <a:off x="2218944" y="28986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660904"/>
            <a:ext cx="7498080" cy="1191768"/>
          </a:xfrm>
          <a:prstGeom prst="rect">
            <a:avLst/>
          </a:prstGeom>
          <a:noFill/>
          <a:ln>
            <a:noFill/>
          </a:ln>
        </p:spPr>
        <p:txBody>
          <a:bodyPr wrap="square" lIns="0" tIns="0" rIns="0" bIns="0" rtlCol="0" anchor="ctr">
            <a:noAutofit/>
          </a:bodyPr>
          <a:lstStyle/>
          <a:p>
            <a:pPr algn="l"/>
            <a:r>
              <a:rPr sz="2800">
                <a:solidFill>
                  <a:srgbClr val="112D42"/>
                </a:solidFill>
                <a:latin typeface="Arial"/>
              </a:rPr>
              <a:t>Love seeks another person’s good.</a:t>
            </a:r>
          </a:p>
        </p:txBody>
      </p:sp>
      <p:sp>
        <p:nvSpPr>
          <p:cNvPr id="8" name="Oval 7"/>
          <p:cNvSpPr/>
          <p:nvPr/>
        </p:nvSpPr>
        <p:spPr>
          <a:xfrm>
            <a:off x="2218944" y="41178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880104"/>
            <a:ext cx="7498080" cy="1191768"/>
          </a:xfrm>
          <a:prstGeom prst="rect">
            <a:avLst/>
          </a:prstGeom>
          <a:noFill/>
          <a:ln>
            <a:noFill/>
          </a:ln>
        </p:spPr>
        <p:txBody>
          <a:bodyPr wrap="square" lIns="0" tIns="0" rIns="0" bIns="0" rtlCol="0" anchor="ctr">
            <a:noAutofit/>
          </a:bodyPr>
          <a:lstStyle/>
          <a:p>
            <a:pPr algn="l"/>
            <a:r>
              <a:rPr sz="2800">
                <a:solidFill>
                  <a:srgbClr val="112D42"/>
                </a:solidFill>
                <a:latin typeface="Arial"/>
              </a:rPr>
              <a:t>Love speaks truth without cruelty.</a:t>
            </a:r>
          </a:p>
        </p:txBody>
      </p:sp>
      <p:sp>
        <p:nvSpPr>
          <p:cNvPr id="10" name="Oval 9"/>
          <p:cNvSpPr/>
          <p:nvPr/>
        </p:nvSpPr>
        <p:spPr>
          <a:xfrm>
            <a:off x="2218944" y="53370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5099304"/>
            <a:ext cx="7498080" cy="1191768"/>
          </a:xfrm>
          <a:prstGeom prst="rect">
            <a:avLst/>
          </a:prstGeom>
          <a:noFill/>
          <a:ln>
            <a:noFill/>
          </a:ln>
        </p:spPr>
        <p:txBody>
          <a:bodyPr wrap="square" lIns="0" tIns="0" rIns="0" bIns="0" rtlCol="0" anchor="ctr">
            <a:noAutofit/>
          </a:bodyPr>
          <a:lstStyle/>
          <a:p>
            <a:pPr algn="l"/>
            <a:r>
              <a:rPr sz="2800" dirty="0">
                <a:solidFill>
                  <a:srgbClr val="112D42"/>
                </a:solidFill>
                <a:latin typeface="Arial"/>
              </a:rPr>
              <a:t>Love gives </a:t>
            </a:r>
            <a:r>
              <a:rPr lang="en-AU" sz="2800" dirty="0">
                <a:solidFill>
                  <a:srgbClr val="112D42"/>
                </a:solidFill>
                <a:latin typeface="Arial"/>
              </a:rPr>
              <a:t>and doesn’t </a:t>
            </a:r>
            <a:r>
              <a:rPr sz="2800" dirty="0">
                <a:solidFill>
                  <a:srgbClr val="112D42"/>
                </a:solidFill>
                <a:latin typeface="Arial"/>
              </a:rPr>
              <a:t>demand.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609F0A-74A6-50FE-9F9C-C343E1CA3E95}"/>
              </a:ext>
            </a:extLst>
          </p:cNvPr>
          <p:cNvSpPr txBox="1"/>
          <p:nvPr/>
        </p:nvSpPr>
        <p:spPr>
          <a:xfrm>
            <a:off x="3047215" y="2554193"/>
            <a:ext cx="6094428" cy="2410916"/>
          </a:xfrm>
          <a:prstGeom prst="rect">
            <a:avLst/>
          </a:prstGeom>
          <a:noFill/>
        </p:spPr>
        <p:txBody>
          <a:bodyPr wrap="square">
            <a:spAutoFit/>
          </a:bodyPr>
          <a:lstStyle/>
          <a:p>
            <a:pPr marL="285750" indent="-285750">
              <a:lnSpc>
                <a:spcPct val="100000"/>
              </a:lnSpc>
              <a:spcAft>
                <a:spcPts val="800"/>
              </a:spcAft>
              <a:buFont typeface="Arial" panose="020B0604020202020204" pitchFamily="34" charset="0"/>
              <a:buChar char="•"/>
            </a:pPr>
            <a:r>
              <a:rPr lang="en-AU" sz="3600" kern="100" dirty="0">
                <a:effectLst/>
                <a:latin typeface="Arial" panose="020B0604020202020204" pitchFamily="34" charset="0"/>
                <a:ea typeface="Calibri" panose="020F0502020204030204" pitchFamily="34" charset="0"/>
                <a:cs typeface="Arial" panose="020B0604020202020204" pitchFamily="34" charset="0"/>
              </a:rPr>
              <a:t>Because we love him…</a:t>
            </a:r>
          </a:p>
          <a:p>
            <a:pPr marL="285750" indent="-285750">
              <a:lnSpc>
                <a:spcPct val="100000"/>
              </a:lnSpc>
              <a:spcAft>
                <a:spcPts val="800"/>
              </a:spcAft>
              <a:buFont typeface="Arial" panose="020B0604020202020204" pitchFamily="34" charset="0"/>
              <a:buChar char="•"/>
            </a:pPr>
            <a:r>
              <a:rPr lang="en-AU" sz="3600" kern="100" dirty="0">
                <a:effectLst/>
                <a:latin typeface="Arial" panose="020B0604020202020204" pitchFamily="34" charset="0"/>
                <a:ea typeface="Calibri" panose="020F0502020204030204" pitchFamily="34" charset="0"/>
                <a:cs typeface="Arial" panose="020B0604020202020204" pitchFamily="34" charset="0"/>
              </a:rPr>
              <a:t>We </a:t>
            </a:r>
            <a:r>
              <a:rPr lang="en-AU" sz="3600" b="1" kern="100" dirty="0">
                <a:effectLst/>
                <a:latin typeface="Arial" panose="020B0604020202020204" pitchFamily="34" charset="0"/>
                <a:ea typeface="Calibri" panose="020F0502020204030204" pitchFamily="34" charset="0"/>
                <a:cs typeface="Arial" panose="020B0604020202020204" pitchFamily="34" charset="0"/>
              </a:rPr>
              <a:t>choose</a:t>
            </a:r>
            <a:r>
              <a:rPr lang="en-AU" sz="3600" kern="100" dirty="0">
                <a:effectLst/>
                <a:latin typeface="Arial" panose="020B0604020202020204" pitchFamily="34" charset="0"/>
                <a:ea typeface="Calibri" panose="020F0502020204030204" pitchFamily="34" charset="0"/>
                <a:cs typeface="Arial" panose="020B0604020202020204" pitchFamily="34" charset="0"/>
              </a:rPr>
              <a:t> to remain in Him and let him transform us.</a:t>
            </a:r>
          </a:p>
        </p:txBody>
      </p:sp>
    </p:spTree>
    <p:extLst>
      <p:ext uri="{BB962C8B-B14F-4D97-AF65-F5344CB8AC3E}">
        <p14:creationId xmlns:p14="http://schemas.microsoft.com/office/powerpoint/2010/main" val="321788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THIS WEEK  •  SMALL STEPS</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A REPRODUCIBLE ABIDING RHYTHM</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15:4–12</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Rounded Rectangle 5"/>
          <p:cNvSpPr/>
          <p:nvPr/>
        </p:nvSpPr>
        <p:spPr>
          <a:xfrm>
            <a:off x="2090928" y="2615184"/>
            <a:ext cx="8001000" cy="1088136"/>
          </a:xfrm>
          <a:prstGeom prst="roundRect">
            <a:avLst/>
          </a:prstGeom>
          <a:solidFill>
            <a:srgbClr val="FFFFFF"/>
          </a:solidFill>
          <a:ln w="22860">
            <a:solidFill>
              <a:srgbClr val="B8CBD5"/>
            </a:solidFill>
          </a:ln>
        </p:spPr>
        <p:txBody>
          <a:bodyPr wrap="square" rtlCol="0">
            <a:noAutofit/>
          </a:bodyPr>
          <a:lstStyle/>
          <a:p>
            <a:endParaRPr/>
          </a:p>
        </p:txBody>
      </p:sp>
      <p:sp>
        <p:nvSpPr>
          <p:cNvPr id="7" name="Rectangle 6"/>
          <p:cNvSpPr/>
          <p:nvPr/>
        </p:nvSpPr>
        <p:spPr>
          <a:xfrm>
            <a:off x="2090928" y="2615184"/>
            <a:ext cx="118872" cy="1088136"/>
          </a:xfrm>
          <a:prstGeom prst="rect">
            <a:avLst/>
          </a:prstGeom>
          <a:solidFill>
            <a:srgbClr val="176673"/>
          </a:solidFill>
          <a:ln w="12700">
            <a:solidFill>
              <a:srgbClr val="176673"/>
            </a:solidFill>
          </a:ln>
        </p:spPr>
        <p:txBody>
          <a:bodyPr wrap="square" rtlCol="0">
            <a:noAutofit/>
          </a:bodyPr>
          <a:lstStyle/>
          <a:p>
            <a:endParaRPr/>
          </a:p>
        </p:txBody>
      </p:sp>
      <p:sp>
        <p:nvSpPr>
          <p:cNvPr id="8" name="Rectangle 7"/>
          <p:cNvSpPr/>
          <p:nvPr/>
        </p:nvSpPr>
        <p:spPr>
          <a:xfrm>
            <a:off x="2374392" y="2688336"/>
            <a:ext cx="2029968" cy="932688"/>
          </a:xfrm>
          <a:prstGeom prst="rect">
            <a:avLst/>
          </a:prstGeom>
          <a:noFill/>
          <a:ln>
            <a:noFill/>
          </a:ln>
        </p:spPr>
        <p:txBody>
          <a:bodyPr wrap="square" lIns="0" tIns="0" rIns="0" bIns="0" rtlCol="0" anchor="ctr">
            <a:noAutofit/>
          </a:bodyPr>
          <a:lstStyle/>
          <a:p>
            <a:pPr algn="l"/>
            <a:r>
              <a:rPr sz="2800" b="1">
                <a:solidFill>
                  <a:srgbClr val="112D42"/>
                </a:solidFill>
                <a:latin typeface="Arial"/>
              </a:rPr>
              <a:t>HEAR</a:t>
            </a:r>
          </a:p>
        </p:txBody>
      </p:sp>
      <p:cxnSp>
        <p:nvCxnSpPr>
          <p:cNvPr id="9" name="Connector 8"/>
          <p:cNvCxnSpPr/>
          <p:nvPr/>
        </p:nvCxnSpPr>
        <p:spPr>
          <a:xfrm>
            <a:off x="4568952" y="2734056"/>
            <a:ext cx="0" cy="850392"/>
          </a:xfrm>
          <a:prstGeom prst="line">
            <a:avLst/>
          </a:prstGeom>
          <a:ln w="16510">
            <a:solidFill>
              <a:srgbClr val="B8CBD5"/>
            </a:solidFill>
          </a:ln>
        </p:spPr>
      </p:cxnSp>
      <p:sp>
        <p:nvSpPr>
          <p:cNvPr id="10" name="Rectangle 9"/>
          <p:cNvSpPr/>
          <p:nvPr/>
        </p:nvSpPr>
        <p:spPr>
          <a:xfrm>
            <a:off x="4788408" y="2688336"/>
            <a:ext cx="5056632" cy="932688"/>
          </a:xfrm>
          <a:prstGeom prst="rect">
            <a:avLst/>
          </a:prstGeom>
          <a:noFill/>
          <a:ln>
            <a:noFill/>
          </a:ln>
        </p:spPr>
        <p:txBody>
          <a:bodyPr wrap="square" lIns="0" tIns="0" rIns="0" bIns="0" rtlCol="0" anchor="ctr">
            <a:noAutofit/>
          </a:bodyPr>
          <a:lstStyle/>
          <a:p>
            <a:pPr algn="l"/>
            <a:r>
              <a:rPr sz="2800" dirty="0">
                <a:solidFill>
                  <a:srgbClr val="163B56"/>
                </a:solidFill>
                <a:latin typeface="Arial"/>
              </a:rPr>
              <a:t>Read</a:t>
            </a:r>
          </a:p>
          <a:p>
            <a:pPr algn="l"/>
            <a:r>
              <a:rPr sz="2800" dirty="0">
                <a:solidFill>
                  <a:srgbClr val="163B56"/>
                </a:solidFill>
                <a:latin typeface="Arial"/>
              </a:rPr>
              <a:t>John 15:</a:t>
            </a:r>
            <a:r>
              <a:rPr lang="en-AU" sz="2800" dirty="0">
                <a:solidFill>
                  <a:srgbClr val="163B56"/>
                </a:solidFill>
                <a:latin typeface="Arial"/>
              </a:rPr>
              <a:t>4</a:t>
            </a:r>
            <a:r>
              <a:rPr sz="2800" dirty="0">
                <a:solidFill>
                  <a:srgbClr val="163B56"/>
                </a:solidFill>
                <a:latin typeface="Arial"/>
              </a:rPr>
              <a:t>–1</a:t>
            </a:r>
            <a:r>
              <a:rPr lang="en-AU" sz="2800" dirty="0">
                <a:solidFill>
                  <a:srgbClr val="163B56"/>
                </a:solidFill>
                <a:latin typeface="Arial"/>
              </a:rPr>
              <a:t>2</a:t>
            </a:r>
            <a:r>
              <a:rPr sz="2800" dirty="0">
                <a:solidFill>
                  <a:srgbClr val="163B56"/>
                </a:solidFill>
                <a:latin typeface="Arial"/>
              </a:rPr>
              <a:t>.</a:t>
            </a:r>
          </a:p>
        </p:txBody>
      </p:sp>
      <p:sp>
        <p:nvSpPr>
          <p:cNvPr id="11" name="Rounded Rectangle 10"/>
          <p:cNvSpPr/>
          <p:nvPr/>
        </p:nvSpPr>
        <p:spPr>
          <a:xfrm>
            <a:off x="2090928" y="3858768"/>
            <a:ext cx="8001000" cy="1088136"/>
          </a:xfrm>
          <a:prstGeom prst="roundRect">
            <a:avLst/>
          </a:prstGeom>
          <a:solidFill>
            <a:srgbClr val="FFFFFF"/>
          </a:solidFill>
          <a:ln w="22860">
            <a:solidFill>
              <a:srgbClr val="B8CBD5"/>
            </a:solidFill>
          </a:ln>
        </p:spPr>
        <p:txBody>
          <a:bodyPr wrap="square" rtlCol="0">
            <a:noAutofit/>
          </a:bodyPr>
          <a:lstStyle/>
          <a:p>
            <a:endParaRPr/>
          </a:p>
        </p:txBody>
      </p:sp>
      <p:sp>
        <p:nvSpPr>
          <p:cNvPr id="12" name="Rectangle 11"/>
          <p:cNvSpPr/>
          <p:nvPr/>
        </p:nvSpPr>
        <p:spPr>
          <a:xfrm>
            <a:off x="2090928" y="3858768"/>
            <a:ext cx="118872" cy="1088136"/>
          </a:xfrm>
          <a:prstGeom prst="rect">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374392" y="3931920"/>
            <a:ext cx="2029968" cy="932688"/>
          </a:xfrm>
          <a:prstGeom prst="rect">
            <a:avLst/>
          </a:prstGeom>
          <a:noFill/>
          <a:ln>
            <a:noFill/>
          </a:ln>
        </p:spPr>
        <p:txBody>
          <a:bodyPr wrap="square" lIns="0" tIns="0" rIns="0" bIns="0" rtlCol="0" anchor="ctr">
            <a:noAutofit/>
          </a:bodyPr>
          <a:lstStyle/>
          <a:p>
            <a:pPr algn="l"/>
            <a:r>
              <a:rPr sz="2800" b="1">
                <a:solidFill>
                  <a:srgbClr val="112D42"/>
                </a:solidFill>
                <a:latin typeface="Arial"/>
              </a:rPr>
              <a:t>RESPOND</a:t>
            </a:r>
          </a:p>
        </p:txBody>
      </p:sp>
      <p:cxnSp>
        <p:nvCxnSpPr>
          <p:cNvPr id="14" name="Connector 13"/>
          <p:cNvCxnSpPr/>
          <p:nvPr/>
        </p:nvCxnSpPr>
        <p:spPr>
          <a:xfrm>
            <a:off x="4568952" y="3977640"/>
            <a:ext cx="0" cy="850392"/>
          </a:xfrm>
          <a:prstGeom prst="line">
            <a:avLst/>
          </a:prstGeom>
          <a:ln w="16510">
            <a:solidFill>
              <a:srgbClr val="B8CBD5"/>
            </a:solidFill>
          </a:ln>
        </p:spPr>
      </p:cxnSp>
      <p:sp>
        <p:nvSpPr>
          <p:cNvPr id="15" name="Rectangle 14"/>
          <p:cNvSpPr/>
          <p:nvPr/>
        </p:nvSpPr>
        <p:spPr>
          <a:xfrm>
            <a:off x="4788408" y="3931920"/>
            <a:ext cx="5056632" cy="932688"/>
          </a:xfrm>
          <a:prstGeom prst="rect">
            <a:avLst/>
          </a:prstGeom>
          <a:noFill/>
          <a:ln>
            <a:noFill/>
          </a:ln>
        </p:spPr>
        <p:txBody>
          <a:bodyPr wrap="square" lIns="0" tIns="0" rIns="0" bIns="0" rtlCol="0" anchor="ctr">
            <a:noAutofit/>
          </a:bodyPr>
          <a:lstStyle/>
          <a:p>
            <a:pPr algn="l"/>
            <a:r>
              <a:rPr sz="2800">
                <a:solidFill>
                  <a:srgbClr val="163B56"/>
                </a:solidFill>
                <a:latin typeface="Arial"/>
              </a:rPr>
              <a:t>Pray and</a:t>
            </a:r>
          </a:p>
          <a:p>
            <a:pPr algn="l"/>
            <a:r>
              <a:rPr sz="2800">
                <a:solidFill>
                  <a:srgbClr val="163B56"/>
                </a:solidFill>
                <a:latin typeface="Arial"/>
              </a:rPr>
              <a:t>obey one thing.</a:t>
            </a:r>
          </a:p>
        </p:txBody>
      </p:sp>
      <p:sp>
        <p:nvSpPr>
          <p:cNvPr id="16" name="Rounded Rectangle 15"/>
          <p:cNvSpPr/>
          <p:nvPr/>
        </p:nvSpPr>
        <p:spPr>
          <a:xfrm>
            <a:off x="2090928" y="5102352"/>
            <a:ext cx="8001000" cy="1088136"/>
          </a:xfrm>
          <a:prstGeom prst="roundRect">
            <a:avLst/>
          </a:prstGeom>
          <a:solidFill>
            <a:srgbClr val="FFFFFF"/>
          </a:solidFill>
          <a:ln w="22860">
            <a:solidFill>
              <a:srgbClr val="B8CBD5"/>
            </a:solidFill>
          </a:ln>
        </p:spPr>
        <p:txBody>
          <a:bodyPr wrap="square" rtlCol="0">
            <a:noAutofit/>
          </a:bodyPr>
          <a:lstStyle/>
          <a:p>
            <a:endParaRPr/>
          </a:p>
        </p:txBody>
      </p:sp>
      <p:sp>
        <p:nvSpPr>
          <p:cNvPr id="17" name="Rectangle 16"/>
          <p:cNvSpPr/>
          <p:nvPr/>
        </p:nvSpPr>
        <p:spPr>
          <a:xfrm>
            <a:off x="2090928" y="5102352"/>
            <a:ext cx="118872" cy="1088136"/>
          </a:xfrm>
          <a:prstGeom prst="rect">
            <a:avLst/>
          </a:prstGeom>
          <a:solidFill>
            <a:srgbClr val="176673"/>
          </a:solidFill>
          <a:ln w="12700">
            <a:solidFill>
              <a:srgbClr val="176673"/>
            </a:solidFill>
          </a:ln>
        </p:spPr>
        <p:txBody>
          <a:bodyPr wrap="square" rtlCol="0">
            <a:noAutofit/>
          </a:bodyPr>
          <a:lstStyle/>
          <a:p>
            <a:endParaRPr/>
          </a:p>
        </p:txBody>
      </p:sp>
      <p:sp>
        <p:nvSpPr>
          <p:cNvPr id="18" name="Rectangle 17"/>
          <p:cNvSpPr/>
          <p:nvPr/>
        </p:nvSpPr>
        <p:spPr>
          <a:xfrm>
            <a:off x="2374392" y="5175504"/>
            <a:ext cx="2029968" cy="932688"/>
          </a:xfrm>
          <a:prstGeom prst="rect">
            <a:avLst/>
          </a:prstGeom>
          <a:noFill/>
          <a:ln>
            <a:noFill/>
          </a:ln>
        </p:spPr>
        <p:txBody>
          <a:bodyPr wrap="square" lIns="0" tIns="0" rIns="0" bIns="0" rtlCol="0" anchor="ctr">
            <a:noAutofit/>
          </a:bodyPr>
          <a:lstStyle/>
          <a:p>
            <a:pPr algn="l"/>
            <a:r>
              <a:rPr sz="2800" b="1">
                <a:solidFill>
                  <a:srgbClr val="112D42"/>
                </a:solidFill>
                <a:latin typeface="Arial"/>
              </a:rPr>
              <a:t>LOVE</a:t>
            </a:r>
          </a:p>
        </p:txBody>
      </p:sp>
      <p:cxnSp>
        <p:nvCxnSpPr>
          <p:cNvPr id="19" name="Connector 18"/>
          <p:cNvCxnSpPr/>
          <p:nvPr/>
        </p:nvCxnSpPr>
        <p:spPr>
          <a:xfrm>
            <a:off x="4568952" y="5221224"/>
            <a:ext cx="0" cy="850392"/>
          </a:xfrm>
          <a:prstGeom prst="line">
            <a:avLst/>
          </a:prstGeom>
          <a:ln w="16510">
            <a:solidFill>
              <a:srgbClr val="B8CBD5"/>
            </a:solidFill>
          </a:ln>
        </p:spPr>
      </p:cxnSp>
      <p:sp>
        <p:nvSpPr>
          <p:cNvPr id="20" name="Rectangle 19"/>
          <p:cNvSpPr/>
          <p:nvPr/>
        </p:nvSpPr>
        <p:spPr>
          <a:xfrm>
            <a:off x="4788408" y="5175504"/>
            <a:ext cx="5056632" cy="932688"/>
          </a:xfrm>
          <a:prstGeom prst="rect">
            <a:avLst/>
          </a:prstGeom>
          <a:noFill/>
          <a:ln>
            <a:noFill/>
          </a:ln>
        </p:spPr>
        <p:txBody>
          <a:bodyPr wrap="square" lIns="0" tIns="0" rIns="0" bIns="0" rtlCol="0" anchor="ctr">
            <a:noAutofit/>
          </a:bodyPr>
          <a:lstStyle/>
          <a:p>
            <a:pPr algn="l"/>
            <a:r>
              <a:rPr sz="2800">
                <a:solidFill>
                  <a:srgbClr val="163B56"/>
                </a:solidFill>
                <a:latin typeface="Arial"/>
              </a:rPr>
              <a:t>Build up</a:t>
            </a:r>
          </a:p>
          <a:p>
            <a:pPr algn="l"/>
            <a:r>
              <a:rPr sz="2800">
                <a:solidFill>
                  <a:srgbClr val="163B56"/>
                </a:solidFill>
                <a:latin typeface="Arial"/>
              </a:rPr>
              <a:t>one person.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animBg="1"/>
      <p:bldP spid="8" grpId="0"/>
      <p:bldP spid="10" grpId="0"/>
      <p:bldP spid="11" grpId="0" animBg="1"/>
      <p:bldP spid="12" grpId="0" animBg="1"/>
      <p:bldP spid="13" grpId="0"/>
      <p:bldP spid="15" grpId="0"/>
      <p:bldP spid="16" grpId="0" animBg="1"/>
      <p:bldP spid="17" grpId="0" animBg="1"/>
      <p:bldP spid="18" grpId="0"/>
      <p:bldP spid="20" grpId="0"/>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THIS WEEK  •  10 MINUTES</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MAKE ROOM TO BE WITH HIM</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15:7–10</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Read a little of Jesus’ Word slowly.</a:t>
            </a:r>
          </a:p>
        </p:txBody>
      </p:sp>
      <p:sp>
        <p:nvSpPr>
          <p:cNvPr id="8" name="Oval 7"/>
          <p:cNvSpPr/>
          <p:nvPr/>
        </p:nvSpPr>
        <p:spPr>
          <a:xfrm>
            <a:off x="2218944" y="368274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445002"/>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Pray honestly about what you heard.</a:t>
            </a:r>
          </a:p>
        </p:txBody>
      </p:sp>
      <p:sp>
        <p:nvSpPr>
          <p:cNvPr id="10" name="Oval 9"/>
          <p:cNvSpPr/>
          <p:nvPr/>
        </p:nvSpPr>
        <p:spPr>
          <a:xfrm>
            <a:off x="2218944" y="4640580"/>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02836"/>
            <a:ext cx="7498080" cy="930402"/>
          </a:xfrm>
          <a:prstGeom prst="rect">
            <a:avLst/>
          </a:prstGeom>
          <a:noFill/>
          <a:ln>
            <a:noFill/>
          </a:ln>
        </p:spPr>
        <p:txBody>
          <a:bodyPr wrap="square" lIns="0" tIns="0" rIns="0" bIns="0" rtlCol="0" anchor="ctr">
            <a:noAutofit/>
          </a:bodyPr>
          <a:lstStyle/>
          <a:p>
            <a:pPr algn="l"/>
            <a:r>
              <a:rPr lang="en-AU" sz="2800" dirty="0">
                <a:solidFill>
                  <a:srgbClr val="112D42"/>
                </a:solidFill>
                <a:latin typeface="Arial"/>
              </a:rPr>
              <a:t>Try to o</a:t>
            </a:r>
            <a:r>
              <a:rPr sz="2800" dirty="0">
                <a:solidFill>
                  <a:srgbClr val="112D42"/>
                </a:solidFill>
                <a:latin typeface="Arial"/>
              </a:rPr>
              <a:t>bey one clear instruction today.</a:t>
            </a:r>
          </a:p>
        </p:txBody>
      </p:sp>
      <p:sp>
        <p:nvSpPr>
          <p:cNvPr id="12" name="Oval 11"/>
          <p:cNvSpPr/>
          <p:nvPr/>
        </p:nvSpPr>
        <p:spPr>
          <a:xfrm>
            <a:off x="2218944" y="559841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360670"/>
            <a:ext cx="7498080" cy="930402"/>
          </a:xfrm>
          <a:prstGeom prst="rect">
            <a:avLst/>
          </a:prstGeom>
          <a:noFill/>
          <a:ln>
            <a:noFill/>
          </a:ln>
        </p:spPr>
        <p:txBody>
          <a:bodyPr wrap="square" lIns="0" tIns="0" rIns="0" bIns="0" rtlCol="0" anchor="ctr">
            <a:noAutofit/>
          </a:bodyPr>
          <a:lstStyle/>
          <a:p>
            <a:pPr algn="l"/>
            <a:r>
              <a:rPr sz="2800" dirty="0">
                <a:solidFill>
                  <a:srgbClr val="112D42"/>
                </a:solidFill>
                <a:latin typeface="Arial"/>
              </a:rPr>
              <a:t>Repeat tomorrow — not to earn love</a:t>
            </a:r>
            <a:r>
              <a:rPr lang="en-AU" sz="2800" dirty="0">
                <a:solidFill>
                  <a:srgbClr val="112D42"/>
                </a:solidFill>
                <a:latin typeface="Arial"/>
              </a:rPr>
              <a:t> but to show love</a:t>
            </a:r>
            <a:r>
              <a:rPr sz="2800" dirty="0">
                <a:solidFill>
                  <a:srgbClr val="112D42"/>
                </a:solidFill>
                <a:latin typeface="Aria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p:bldP spid="8" grpId="0" animBg="1"/>
      <p:bldP spid="9" grpId="0"/>
      <p:bldP spid="10" grpId="0" animBg="1"/>
      <p:bldP spid="11" grpId="0"/>
      <p:bldP spid="12" grpId="0" animBg="1"/>
      <p:bldP spid="1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KNOW  •  DO  •  WHO WILL ASK?</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WHAT WILL YOU ACTUALLY DO?</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JAMES 1:22  •  JOHN 15:10</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Rounded Rectangle 5"/>
          <p:cNvSpPr/>
          <p:nvPr/>
        </p:nvSpPr>
        <p:spPr>
          <a:xfrm>
            <a:off x="2090928" y="2615184"/>
            <a:ext cx="8001000" cy="1088136"/>
          </a:xfrm>
          <a:prstGeom prst="roundRect">
            <a:avLst/>
          </a:prstGeom>
          <a:solidFill>
            <a:srgbClr val="FFFFFF"/>
          </a:solidFill>
          <a:ln w="22860">
            <a:solidFill>
              <a:srgbClr val="B8CBD5"/>
            </a:solidFill>
          </a:ln>
        </p:spPr>
        <p:txBody>
          <a:bodyPr wrap="square" rtlCol="0">
            <a:noAutofit/>
          </a:bodyPr>
          <a:lstStyle/>
          <a:p>
            <a:endParaRPr/>
          </a:p>
        </p:txBody>
      </p:sp>
      <p:sp>
        <p:nvSpPr>
          <p:cNvPr id="7" name="Rectangle 6"/>
          <p:cNvSpPr/>
          <p:nvPr/>
        </p:nvSpPr>
        <p:spPr>
          <a:xfrm>
            <a:off x="2090928" y="2615184"/>
            <a:ext cx="118872" cy="1088136"/>
          </a:xfrm>
          <a:prstGeom prst="rect">
            <a:avLst/>
          </a:prstGeom>
          <a:solidFill>
            <a:srgbClr val="176673"/>
          </a:solidFill>
          <a:ln w="12700">
            <a:solidFill>
              <a:srgbClr val="176673"/>
            </a:solidFill>
          </a:ln>
        </p:spPr>
        <p:txBody>
          <a:bodyPr wrap="square" rtlCol="0">
            <a:noAutofit/>
          </a:bodyPr>
          <a:lstStyle/>
          <a:p>
            <a:endParaRPr/>
          </a:p>
        </p:txBody>
      </p:sp>
      <p:sp>
        <p:nvSpPr>
          <p:cNvPr id="8" name="Rectangle 7"/>
          <p:cNvSpPr/>
          <p:nvPr/>
        </p:nvSpPr>
        <p:spPr>
          <a:xfrm>
            <a:off x="2374392" y="2688336"/>
            <a:ext cx="2029968" cy="932688"/>
          </a:xfrm>
          <a:prstGeom prst="rect">
            <a:avLst/>
          </a:prstGeom>
          <a:noFill/>
          <a:ln>
            <a:noFill/>
          </a:ln>
        </p:spPr>
        <p:txBody>
          <a:bodyPr wrap="square" lIns="0" tIns="0" rIns="0" bIns="0" rtlCol="0" anchor="ctr">
            <a:noAutofit/>
          </a:bodyPr>
          <a:lstStyle/>
          <a:p>
            <a:pPr algn="l"/>
            <a:r>
              <a:rPr sz="2800" b="1">
                <a:solidFill>
                  <a:srgbClr val="112D42"/>
                </a:solidFill>
                <a:latin typeface="Arial"/>
              </a:rPr>
              <a:t>KNOW</a:t>
            </a:r>
          </a:p>
        </p:txBody>
      </p:sp>
      <p:cxnSp>
        <p:nvCxnSpPr>
          <p:cNvPr id="9" name="Connector 8"/>
          <p:cNvCxnSpPr/>
          <p:nvPr/>
        </p:nvCxnSpPr>
        <p:spPr>
          <a:xfrm>
            <a:off x="4568952" y="2734056"/>
            <a:ext cx="0" cy="850392"/>
          </a:xfrm>
          <a:prstGeom prst="line">
            <a:avLst/>
          </a:prstGeom>
          <a:ln w="16510">
            <a:solidFill>
              <a:srgbClr val="B8CBD5"/>
            </a:solidFill>
          </a:ln>
        </p:spPr>
      </p:cxnSp>
      <p:sp>
        <p:nvSpPr>
          <p:cNvPr id="10" name="Rectangle 9"/>
          <p:cNvSpPr/>
          <p:nvPr/>
        </p:nvSpPr>
        <p:spPr>
          <a:xfrm>
            <a:off x="4788408" y="2688336"/>
            <a:ext cx="5056632" cy="932688"/>
          </a:xfrm>
          <a:prstGeom prst="rect">
            <a:avLst/>
          </a:prstGeom>
          <a:noFill/>
          <a:ln>
            <a:noFill/>
          </a:ln>
        </p:spPr>
        <p:txBody>
          <a:bodyPr wrap="square" lIns="0" tIns="0" rIns="0" bIns="0" rtlCol="0" anchor="ctr">
            <a:noAutofit/>
          </a:bodyPr>
          <a:lstStyle/>
          <a:p>
            <a:pPr algn="l"/>
            <a:r>
              <a:rPr sz="2800" b="1" dirty="0">
                <a:solidFill>
                  <a:srgbClr val="163B56"/>
                </a:solidFill>
                <a:latin typeface="Arial"/>
              </a:rPr>
              <a:t>What</a:t>
            </a:r>
            <a:r>
              <a:rPr sz="2800" dirty="0">
                <a:solidFill>
                  <a:srgbClr val="163B56"/>
                </a:solidFill>
                <a:latin typeface="Arial"/>
              </a:rPr>
              <a:t> did Jesus make clear?</a:t>
            </a:r>
          </a:p>
        </p:txBody>
      </p:sp>
      <p:sp>
        <p:nvSpPr>
          <p:cNvPr id="11" name="Rounded Rectangle 10"/>
          <p:cNvSpPr/>
          <p:nvPr/>
        </p:nvSpPr>
        <p:spPr>
          <a:xfrm>
            <a:off x="2090928" y="3858768"/>
            <a:ext cx="8001000" cy="1088136"/>
          </a:xfrm>
          <a:prstGeom prst="roundRect">
            <a:avLst/>
          </a:prstGeom>
          <a:solidFill>
            <a:srgbClr val="FFFFFF"/>
          </a:solidFill>
          <a:ln w="22860">
            <a:solidFill>
              <a:srgbClr val="B8CBD5"/>
            </a:solidFill>
          </a:ln>
        </p:spPr>
        <p:txBody>
          <a:bodyPr wrap="square" rtlCol="0">
            <a:noAutofit/>
          </a:bodyPr>
          <a:lstStyle/>
          <a:p>
            <a:endParaRPr/>
          </a:p>
        </p:txBody>
      </p:sp>
      <p:sp>
        <p:nvSpPr>
          <p:cNvPr id="12" name="Rectangle 11"/>
          <p:cNvSpPr/>
          <p:nvPr/>
        </p:nvSpPr>
        <p:spPr>
          <a:xfrm>
            <a:off x="2090928" y="3858768"/>
            <a:ext cx="118872" cy="1088136"/>
          </a:xfrm>
          <a:prstGeom prst="rect">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374392" y="3931920"/>
            <a:ext cx="2029968" cy="932688"/>
          </a:xfrm>
          <a:prstGeom prst="rect">
            <a:avLst/>
          </a:prstGeom>
          <a:noFill/>
          <a:ln>
            <a:noFill/>
          </a:ln>
        </p:spPr>
        <p:txBody>
          <a:bodyPr wrap="square" lIns="0" tIns="0" rIns="0" bIns="0" rtlCol="0" anchor="ctr">
            <a:noAutofit/>
          </a:bodyPr>
          <a:lstStyle/>
          <a:p>
            <a:pPr algn="l"/>
            <a:r>
              <a:rPr sz="2800" b="1">
                <a:solidFill>
                  <a:srgbClr val="112D42"/>
                </a:solidFill>
                <a:latin typeface="Arial"/>
              </a:rPr>
              <a:t>DO</a:t>
            </a:r>
          </a:p>
        </p:txBody>
      </p:sp>
      <p:cxnSp>
        <p:nvCxnSpPr>
          <p:cNvPr id="14" name="Connector 13"/>
          <p:cNvCxnSpPr/>
          <p:nvPr/>
        </p:nvCxnSpPr>
        <p:spPr>
          <a:xfrm>
            <a:off x="4568952" y="3977640"/>
            <a:ext cx="0" cy="850392"/>
          </a:xfrm>
          <a:prstGeom prst="line">
            <a:avLst/>
          </a:prstGeom>
          <a:ln w="16510">
            <a:solidFill>
              <a:srgbClr val="B8CBD5"/>
            </a:solidFill>
          </a:ln>
        </p:spPr>
      </p:cxnSp>
      <p:sp>
        <p:nvSpPr>
          <p:cNvPr id="15" name="Rectangle 14"/>
          <p:cNvSpPr/>
          <p:nvPr/>
        </p:nvSpPr>
        <p:spPr>
          <a:xfrm>
            <a:off x="4788408" y="3931920"/>
            <a:ext cx="5056632" cy="932688"/>
          </a:xfrm>
          <a:prstGeom prst="rect">
            <a:avLst/>
          </a:prstGeom>
          <a:noFill/>
          <a:ln>
            <a:noFill/>
          </a:ln>
        </p:spPr>
        <p:txBody>
          <a:bodyPr wrap="square" lIns="0" tIns="0" rIns="0" bIns="0" rtlCol="0" anchor="ctr">
            <a:noAutofit/>
          </a:bodyPr>
          <a:lstStyle/>
          <a:p>
            <a:pPr algn="l"/>
            <a:r>
              <a:rPr sz="2800" b="1" dirty="0">
                <a:solidFill>
                  <a:srgbClr val="163B56"/>
                </a:solidFill>
                <a:latin typeface="Arial"/>
              </a:rPr>
              <a:t>What</a:t>
            </a:r>
            <a:r>
              <a:rPr sz="2800" dirty="0">
                <a:solidFill>
                  <a:srgbClr val="163B56"/>
                </a:solidFill>
                <a:latin typeface="Arial"/>
              </a:rPr>
              <a:t> ONE thing will I obey?</a:t>
            </a:r>
          </a:p>
        </p:txBody>
      </p:sp>
      <p:sp>
        <p:nvSpPr>
          <p:cNvPr id="16" name="Rounded Rectangle 15"/>
          <p:cNvSpPr/>
          <p:nvPr/>
        </p:nvSpPr>
        <p:spPr>
          <a:xfrm>
            <a:off x="2090928" y="5102352"/>
            <a:ext cx="8001000" cy="1088136"/>
          </a:xfrm>
          <a:prstGeom prst="roundRect">
            <a:avLst/>
          </a:prstGeom>
          <a:solidFill>
            <a:srgbClr val="FFFFFF"/>
          </a:solidFill>
          <a:ln w="22860">
            <a:solidFill>
              <a:srgbClr val="B8CBD5"/>
            </a:solidFill>
          </a:ln>
        </p:spPr>
        <p:txBody>
          <a:bodyPr wrap="square" rtlCol="0">
            <a:noAutofit/>
          </a:bodyPr>
          <a:lstStyle/>
          <a:p>
            <a:endParaRPr/>
          </a:p>
        </p:txBody>
      </p:sp>
      <p:sp>
        <p:nvSpPr>
          <p:cNvPr id="17" name="Rectangle 16"/>
          <p:cNvSpPr/>
          <p:nvPr/>
        </p:nvSpPr>
        <p:spPr>
          <a:xfrm>
            <a:off x="2090928" y="5102352"/>
            <a:ext cx="118872" cy="1088136"/>
          </a:xfrm>
          <a:prstGeom prst="rect">
            <a:avLst/>
          </a:prstGeom>
          <a:solidFill>
            <a:srgbClr val="176673"/>
          </a:solidFill>
          <a:ln w="12700">
            <a:solidFill>
              <a:srgbClr val="176673"/>
            </a:solidFill>
          </a:ln>
        </p:spPr>
        <p:txBody>
          <a:bodyPr wrap="square" rtlCol="0">
            <a:noAutofit/>
          </a:bodyPr>
          <a:lstStyle/>
          <a:p>
            <a:endParaRPr/>
          </a:p>
        </p:txBody>
      </p:sp>
      <p:sp>
        <p:nvSpPr>
          <p:cNvPr id="18" name="Rectangle 17"/>
          <p:cNvSpPr/>
          <p:nvPr/>
        </p:nvSpPr>
        <p:spPr>
          <a:xfrm>
            <a:off x="2374392" y="5175504"/>
            <a:ext cx="2029968" cy="932688"/>
          </a:xfrm>
          <a:prstGeom prst="rect">
            <a:avLst/>
          </a:prstGeom>
          <a:noFill/>
          <a:ln>
            <a:noFill/>
          </a:ln>
        </p:spPr>
        <p:txBody>
          <a:bodyPr wrap="square" lIns="0" tIns="0" rIns="0" bIns="0" rtlCol="0" anchor="ctr">
            <a:noAutofit/>
          </a:bodyPr>
          <a:lstStyle/>
          <a:p>
            <a:pPr algn="l"/>
            <a:r>
              <a:rPr sz="2800" b="1">
                <a:solidFill>
                  <a:srgbClr val="112D42"/>
                </a:solidFill>
                <a:latin typeface="Arial"/>
              </a:rPr>
              <a:t>WHO</a:t>
            </a:r>
          </a:p>
        </p:txBody>
      </p:sp>
      <p:cxnSp>
        <p:nvCxnSpPr>
          <p:cNvPr id="19" name="Connector 18"/>
          <p:cNvCxnSpPr/>
          <p:nvPr/>
        </p:nvCxnSpPr>
        <p:spPr>
          <a:xfrm>
            <a:off x="4568952" y="5221224"/>
            <a:ext cx="0" cy="850392"/>
          </a:xfrm>
          <a:prstGeom prst="line">
            <a:avLst/>
          </a:prstGeom>
          <a:ln w="16510">
            <a:solidFill>
              <a:srgbClr val="B8CBD5"/>
            </a:solidFill>
          </a:ln>
        </p:spPr>
      </p:cxnSp>
      <p:sp>
        <p:nvSpPr>
          <p:cNvPr id="20" name="Rectangle 19"/>
          <p:cNvSpPr/>
          <p:nvPr/>
        </p:nvSpPr>
        <p:spPr>
          <a:xfrm>
            <a:off x="4788408" y="5175504"/>
            <a:ext cx="5056632" cy="932688"/>
          </a:xfrm>
          <a:prstGeom prst="rect">
            <a:avLst/>
          </a:prstGeom>
          <a:noFill/>
          <a:ln>
            <a:noFill/>
          </a:ln>
        </p:spPr>
        <p:txBody>
          <a:bodyPr wrap="square" lIns="0" tIns="0" rIns="0" bIns="0" rtlCol="0" anchor="ctr">
            <a:noAutofit/>
          </a:bodyPr>
          <a:lstStyle/>
          <a:p>
            <a:pPr algn="l"/>
            <a:r>
              <a:rPr sz="2800" b="1" dirty="0">
                <a:solidFill>
                  <a:srgbClr val="163B56"/>
                </a:solidFill>
                <a:latin typeface="Arial"/>
              </a:rPr>
              <a:t>Who</a:t>
            </a:r>
            <a:r>
              <a:rPr sz="2800" dirty="0">
                <a:solidFill>
                  <a:srgbClr val="163B56"/>
                </a:solidFill>
                <a:latin typeface="Arial"/>
              </a:rPr>
              <a:t> will ask me next week?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10" grpId="0"/>
      <p:bldP spid="11" grpId="0" animBg="1"/>
      <p:bldP spid="12" grpId="0" animBg="1"/>
      <p:bldP spid="13" grpId="0"/>
      <p:bldP spid="15" grpId="0"/>
      <p:bldP spid="16" grpId="0" animBg="1"/>
      <p:bldP spid="17" grpId="0" animBg="1"/>
      <p:bldP spid="18" grpId="0"/>
      <p:bldP spid="2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YOUR SCUBA BUDDY</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ENCOURAGE EACH OTHER TO REMAIN</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ECCLESIASTES 4:9–12  •  PROVERBS 27:17</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Oval 5"/>
          <p:cNvSpPr/>
          <p:nvPr/>
        </p:nvSpPr>
        <p:spPr>
          <a:xfrm>
            <a:off x="2218944" y="28986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6609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“What did you hear Jesus say?”</a:t>
            </a:r>
          </a:p>
        </p:txBody>
      </p:sp>
      <p:sp>
        <p:nvSpPr>
          <p:cNvPr id="8" name="Oval 7"/>
          <p:cNvSpPr/>
          <p:nvPr/>
        </p:nvSpPr>
        <p:spPr>
          <a:xfrm>
            <a:off x="2218944" y="38130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5753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“What did you do about it?”</a:t>
            </a:r>
          </a:p>
        </p:txBody>
      </p:sp>
      <p:sp>
        <p:nvSpPr>
          <p:cNvPr id="10" name="Oval 9"/>
          <p:cNvSpPr/>
          <p:nvPr/>
        </p:nvSpPr>
        <p:spPr>
          <a:xfrm>
            <a:off x="2218944" y="47274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897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“Where was it difficult?”</a:t>
            </a:r>
          </a:p>
        </p:txBody>
      </p:sp>
      <p:sp>
        <p:nvSpPr>
          <p:cNvPr id="12" name="Oval 11"/>
          <p:cNvSpPr/>
          <p:nvPr/>
        </p:nvSpPr>
        <p:spPr>
          <a:xfrm>
            <a:off x="2218944" y="56418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4041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“How can I pray with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p:bldP spid="8" grpId="0" animBg="1"/>
      <p:bldP spid="9" grpId="0"/>
      <p:bldP spid="10" grpId="0" animBg="1"/>
      <p:bldP spid="11" grpId="0"/>
      <p:bldP spid="12" grpId="0" animBg="1"/>
      <p:bldP spid="1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SUMMARY  •  FOLLOW ME #5</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ABIDING SHOWS ITSELF</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15:4–17  •  1 JOHN 1:5–9</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Rounded Rectangle 5"/>
          <p:cNvSpPr/>
          <p:nvPr/>
        </p:nvSpPr>
        <p:spPr>
          <a:xfrm>
            <a:off x="1999488" y="2560320"/>
            <a:ext cx="4023360" cy="1719072"/>
          </a:xfrm>
          <a:prstGeom prst="roundRect">
            <a:avLst/>
          </a:prstGeom>
          <a:solidFill>
            <a:srgbClr val="FFFFFF"/>
          </a:solidFill>
          <a:ln w="22860">
            <a:solidFill>
              <a:srgbClr val="B8CBD5"/>
            </a:solidFill>
          </a:ln>
        </p:spPr>
        <p:txBody>
          <a:bodyPr wrap="square" rtlCol="0">
            <a:noAutofit/>
          </a:bodyPr>
          <a:lstStyle/>
          <a:p>
            <a:endParaRPr/>
          </a:p>
        </p:txBody>
      </p:sp>
      <p:sp>
        <p:nvSpPr>
          <p:cNvPr id="7" name="Rectangle 6"/>
          <p:cNvSpPr/>
          <p:nvPr/>
        </p:nvSpPr>
        <p:spPr>
          <a:xfrm>
            <a:off x="2200656" y="2706624"/>
            <a:ext cx="3648456" cy="457200"/>
          </a:xfrm>
          <a:prstGeom prst="rect">
            <a:avLst/>
          </a:prstGeom>
          <a:noFill/>
          <a:ln>
            <a:noFill/>
          </a:ln>
        </p:spPr>
        <p:txBody>
          <a:bodyPr wrap="square" lIns="0" tIns="0" rIns="0" bIns="0" rtlCol="0" anchor="ctr">
            <a:noAutofit/>
          </a:bodyPr>
          <a:lstStyle/>
          <a:p>
            <a:pPr algn="l"/>
            <a:r>
              <a:rPr sz="2800" b="1">
                <a:solidFill>
                  <a:srgbClr val="176673"/>
                </a:solidFill>
                <a:latin typeface="Arial"/>
              </a:rPr>
              <a:t>REMAIN</a:t>
            </a:r>
          </a:p>
        </p:txBody>
      </p:sp>
      <p:sp>
        <p:nvSpPr>
          <p:cNvPr id="8" name="Rectangle 7"/>
          <p:cNvSpPr/>
          <p:nvPr/>
        </p:nvSpPr>
        <p:spPr>
          <a:xfrm>
            <a:off x="2200656" y="3218688"/>
            <a:ext cx="3621024" cy="914400"/>
          </a:xfrm>
          <a:prstGeom prst="rect">
            <a:avLst/>
          </a:prstGeom>
          <a:noFill/>
          <a:ln>
            <a:noFill/>
          </a:ln>
        </p:spPr>
        <p:txBody>
          <a:bodyPr wrap="square" lIns="0" tIns="0" rIns="0" bIns="0" rtlCol="0" anchor="ctr">
            <a:noAutofit/>
          </a:bodyPr>
          <a:lstStyle/>
          <a:p>
            <a:pPr algn="l"/>
            <a:r>
              <a:rPr sz="2800">
                <a:solidFill>
                  <a:srgbClr val="112D42"/>
                </a:solidFill>
                <a:latin typeface="Arial"/>
              </a:rPr>
              <a:t>Stay WITH Jesus</a:t>
            </a:r>
          </a:p>
        </p:txBody>
      </p:sp>
      <p:sp>
        <p:nvSpPr>
          <p:cNvPr id="9" name="Rounded Rectangle 8"/>
          <p:cNvSpPr/>
          <p:nvPr/>
        </p:nvSpPr>
        <p:spPr>
          <a:xfrm>
            <a:off x="6178296" y="2560320"/>
            <a:ext cx="4023360" cy="1719072"/>
          </a:xfrm>
          <a:prstGeom prst="roundRect">
            <a:avLst/>
          </a:prstGeom>
          <a:solidFill>
            <a:srgbClr val="FFFFFF"/>
          </a:solidFill>
          <a:ln w="22860">
            <a:solidFill>
              <a:srgbClr val="B8CBD5"/>
            </a:solidFill>
          </a:ln>
        </p:spPr>
        <p:txBody>
          <a:bodyPr wrap="square" rtlCol="0">
            <a:noAutofit/>
          </a:bodyPr>
          <a:lstStyle/>
          <a:p>
            <a:endParaRPr/>
          </a:p>
        </p:txBody>
      </p:sp>
      <p:sp>
        <p:nvSpPr>
          <p:cNvPr id="10" name="Rectangle 9"/>
          <p:cNvSpPr/>
          <p:nvPr/>
        </p:nvSpPr>
        <p:spPr>
          <a:xfrm>
            <a:off x="6379464" y="2706624"/>
            <a:ext cx="3648456" cy="457200"/>
          </a:xfrm>
          <a:prstGeom prst="rect">
            <a:avLst/>
          </a:prstGeom>
          <a:noFill/>
          <a:ln>
            <a:noFill/>
          </a:ln>
        </p:spPr>
        <p:txBody>
          <a:bodyPr wrap="square" lIns="0" tIns="0" rIns="0" bIns="0" rtlCol="0" anchor="ctr">
            <a:noAutofit/>
          </a:bodyPr>
          <a:lstStyle/>
          <a:p>
            <a:pPr algn="l"/>
            <a:r>
              <a:rPr sz="2800" b="1">
                <a:solidFill>
                  <a:srgbClr val="176673"/>
                </a:solidFill>
                <a:latin typeface="Arial"/>
              </a:rPr>
              <a:t>RECEIVE</a:t>
            </a:r>
          </a:p>
        </p:txBody>
      </p:sp>
      <p:sp>
        <p:nvSpPr>
          <p:cNvPr id="11" name="Rectangle 10"/>
          <p:cNvSpPr/>
          <p:nvPr/>
        </p:nvSpPr>
        <p:spPr>
          <a:xfrm>
            <a:off x="6379464" y="3218688"/>
            <a:ext cx="3621024" cy="914400"/>
          </a:xfrm>
          <a:prstGeom prst="rect">
            <a:avLst/>
          </a:prstGeom>
          <a:noFill/>
          <a:ln>
            <a:noFill/>
          </a:ln>
        </p:spPr>
        <p:txBody>
          <a:bodyPr wrap="square" lIns="0" tIns="0" rIns="0" bIns="0" rtlCol="0" anchor="ctr">
            <a:noAutofit/>
          </a:bodyPr>
          <a:lstStyle/>
          <a:p>
            <a:pPr algn="l"/>
            <a:r>
              <a:rPr lang="en-AU" sz="2800" dirty="0">
                <a:solidFill>
                  <a:srgbClr val="112D42"/>
                </a:solidFill>
                <a:latin typeface="Arial"/>
              </a:rPr>
              <a:t>Be transformed by </a:t>
            </a:r>
            <a:r>
              <a:rPr sz="2800" dirty="0">
                <a:solidFill>
                  <a:srgbClr val="112D42"/>
                </a:solidFill>
                <a:latin typeface="Arial"/>
              </a:rPr>
              <a:t>Word and prayer</a:t>
            </a:r>
          </a:p>
        </p:txBody>
      </p:sp>
      <p:sp>
        <p:nvSpPr>
          <p:cNvPr id="12" name="Rounded Rectangle 11"/>
          <p:cNvSpPr/>
          <p:nvPr/>
        </p:nvSpPr>
        <p:spPr>
          <a:xfrm>
            <a:off x="1999488" y="4599432"/>
            <a:ext cx="4023360" cy="1719072"/>
          </a:xfrm>
          <a:prstGeom prst="roundRect">
            <a:avLst/>
          </a:prstGeom>
          <a:solidFill>
            <a:srgbClr val="FFFFFF"/>
          </a:solidFill>
          <a:ln w="22860">
            <a:solidFill>
              <a:srgbClr val="B8CBD5"/>
            </a:solidFill>
          </a:ln>
        </p:spPr>
        <p:txBody>
          <a:bodyPr wrap="square" rtlCol="0">
            <a:noAutofit/>
          </a:bodyPr>
          <a:lstStyle/>
          <a:p>
            <a:endParaRPr/>
          </a:p>
        </p:txBody>
      </p:sp>
      <p:sp>
        <p:nvSpPr>
          <p:cNvPr id="13" name="Rectangle 12"/>
          <p:cNvSpPr/>
          <p:nvPr/>
        </p:nvSpPr>
        <p:spPr>
          <a:xfrm>
            <a:off x="2200656" y="4745736"/>
            <a:ext cx="3648456" cy="457200"/>
          </a:xfrm>
          <a:prstGeom prst="rect">
            <a:avLst/>
          </a:prstGeom>
          <a:noFill/>
          <a:ln>
            <a:noFill/>
          </a:ln>
        </p:spPr>
        <p:txBody>
          <a:bodyPr wrap="square" lIns="0" tIns="0" rIns="0" bIns="0" rtlCol="0" anchor="ctr">
            <a:noAutofit/>
          </a:bodyPr>
          <a:lstStyle/>
          <a:p>
            <a:pPr algn="l"/>
            <a:r>
              <a:rPr sz="2800" b="1">
                <a:solidFill>
                  <a:srgbClr val="176673"/>
                </a:solidFill>
                <a:latin typeface="Arial"/>
              </a:rPr>
              <a:t>RESPOND</a:t>
            </a:r>
          </a:p>
        </p:txBody>
      </p:sp>
      <p:sp>
        <p:nvSpPr>
          <p:cNvPr id="14" name="Rectangle 13"/>
          <p:cNvSpPr/>
          <p:nvPr/>
        </p:nvSpPr>
        <p:spPr>
          <a:xfrm>
            <a:off x="2200656" y="5257800"/>
            <a:ext cx="3621024" cy="914400"/>
          </a:xfrm>
          <a:prstGeom prst="rect">
            <a:avLst/>
          </a:prstGeom>
          <a:noFill/>
          <a:ln>
            <a:noFill/>
          </a:ln>
        </p:spPr>
        <p:txBody>
          <a:bodyPr wrap="square" lIns="0" tIns="0" rIns="0" bIns="0" rtlCol="0" anchor="ctr">
            <a:noAutofit/>
          </a:bodyPr>
          <a:lstStyle/>
          <a:p>
            <a:pPr algn="l"/>
            <a:r>
              <a:rPr sz="2800" dirty="0">
                <a:solidFill>
                  <a:srgbClr val="112D42"/>
                </a:solidFill>
                <a:latin typeface="Arial"/>
              </a:rPr>
              <a:t>Obey </a:t>
            </a:r>
            <a:r>
              <a:rPr lang="en-AU" sz="2800" dirty="0">
                <a:solidFill>
                  <a:srgbClr val="112D42"/>
                </a:solidFill>
                <a:latin typeface="Arial"/>
              </a:rPr>
              <a:t>Jesus through</a:t>
            </a:r>
            <a:r>
              <a:rPr sz="2800" dirty="0">
                <a:solidFill>
                  <a:srgbClr val="112D42"/>
                </a:solidFill>
                <a:latin typeface="Arial"/>
              </a:rPr>
              <a:t> love</a:t>
            </a:r>
          </a:p>
        </p:txBody>
      </p:sp>
      <p:sp>
        <p:nvSpPr>
          <p:cNvPr id="15" name="Rounded Rectangle 14"/>
          <p:cNvSpPr/>
          <p:nvPr/>
        </p:nvSpPr>
        <p:spPr>
          <a:xfrm>
            <a:off x="6178296" y="4599432"/>
            <a:ext cx="4023360" cy="1719072"/>
          </a:xfrm>
          <a:prstGeom prst="roundRect">
            <a:avLst/>
          </a:prstGeom>
          <a:solidFill>
            <a:srgbClr val="FFFFFF"/>
          </a:solidFill>
          <a:ln w="22860">
            <a:solidFill>
              <a:srgbClr val="B8CBD5"/>
            </a:solidFill>
          </a:ln>
        </p:spPr>
        <p:txBody>
          <a:bodyPr wrap="square" rtlCol="0">
            <a:noAutofit/>
          </a:bodyPr>
          <a:lstStyle/>
          <a:p>
            <a:endParaRPr/>
          </a:p>
        </p:txBody>
      </p:sp>
      <p:sp>
        <p:nvSpPr>
          <p:cNvPr id="16" name="Rectangle 15"/>
          <p:cNvSpPr/>
          <p:nvPr/>
        </p:nvSpPr>
        <p:spPr>
          <a:xfrm>
            <a:off x="6379464" y="4745736"/>
            <a:ext cx="3648456" cy="457200"/>
          </a:xfrm>
          <a:prstGeom prst="rect">
            <a:avLst/>
          </a:prstGeom>
          <a:noFill/>
          <a:ln>
            <a:noFill/>
          </a:ln>
        </p:spPr>
        <p:txBody>
          <a:bodyPr wrap="square" lIns="0" tIns="0" rIns="0" bIns="0" rtlCol="0" anchor="ctr">
            <a:noAutofit/>
          </a:bodyPr>
          <a:lstStyle/>
          <a:p>
            <a:pPr algn="l"/>
            <a:r>
              <a:rPr sz="2800" b="1">
                <a:solidFill>
                  <a:srgbClr val="176673"/>
                </a:solidFill>
                <a:latin typeface="Arial"/>
              </a:rPr>
              <a:t>BEAR FRUIT</a:t>
            </a:r>
          </a:p>
        </p:txBody>
      </p:sp>
      <p:sp>
        <p:nvSpPr>
          <p:cNvPr id="17" name="Rectangle 16"/>
          <p:cNvSpPr/>
          <p:nvPr/>
        </p:nvSpPr>
        <p:spPr>
          <a:xfrm>
            <a:off x="6379464" y="5257800"/>
            <a:ext cx="3621024" cy="914400"/>
          </a:xfrm>
          <a:prstGeom prst="rect">
            <a:avLst/>
          </a:prstGeom>
          <a:noFill/>
          <a:ln>
            <a:noFill/>
          </a:ln>
        </p:spPr>
        <p:txBody>
          <a:bodyPr wrap="square" lIns="0" tIns="0" rIns="0" bIns="0" rtlCol="0" anchor="ctr">
            <a:noAutofit/>
          </a:bodyPr>
          <a:lstStyle/>
          <a:p>
            <a:pPr algn="l"/>
            <a:r>
              <a:rPr sz="2800" dirty="0">
                <a:solidFill>
                  <a:srgbClr val="112D42"/>
                </a:solidFill>
                <a:latin typeface="Arial"/>
              </a:rPr>
              <a:t>Live and help others follow</a:t>
            </a:r>
            <a:r>
              <a:rPr lang="en-AU" sz="2800" dirty="0">
                <a:solidFill>
                  <a:srgbClr val="112D42"/>
                </a:solidFill>
                <a:latin typeface="Arial"/>
              </a:rPr>
              <a:t> Jesus</a:t>
            </a:r>
            <a:endParaRPr sz="2800" dirty="0">
              <a:solidFill>
                <a:srgbClr val="112D42"/>
              </a:solidFill>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animBg="1"/>
      <p:bldP spid="10" grpId="0"/>
      <p:bldP spid="11" grpId="0"/>
      <p:bldP spid="12" grpId="0" animBg="1"/>
      <p:bldP spid="13" grpId="0"/>
      <p:bldP spid="14" grpId="0"/>
      <p:bldP spid="15" grpId="0" animBg="1"/>
      <p:bldP spid="16" grpId="0"/>
      <p:bldP spid="1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TAKE NOTE  •  #5</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TAKE NOTE</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15:4–17</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Rectangle 5"/>
          <p:cNvSpPr/>
          <p:nvPr/>
        </p:nvSpPr>
        <p:spPr>
          <a:xfrm>
            <a:off x="2237232" y="2569464"/>
            <a:ext cx="7726680" cy="3337560"/>
          </a:xfrm>
          <a:prstGeom prst="rect">
            <a:avLst/>
          </a:prstGeom>
          <a:noFill/>
          <a:ln>
            <a:noFill/>
          </a:ln>
        </p:spPr>
        <p:txBody>
          <a:bodyPr wrap="square" lIns="0" tIns="0" rIns="0" bIns="0" rtlCol="0" anchor="ctr">
            <a:noAutofit/>
          </a:bodyPr>
          <a:lstStyle/>
          <a:p>
            <a:pPr algn="ctr"/>
            <a:r>
              <a:rPr sz="4400" b="1" dirty="0">
                <a:solidFill>
                  <a:srgbClr val="112D42"/>
                </a:solidFill>
                <a:latin typeface="Arial"/>
              </a:rPr>
              <a:t>ABIDE IN JESUS.</a:t>
            </a:r>
          </a:p>
          <a:p>
            <a:pPr algn="ctr"/>
            <a:r>
              <a:rPr sz="4400" b="1" dirty="0">
                <a:solidFill>
                  <a:srgbClr val="112D42"/>
                </a:solidFill>
                <a:latin typeface="Arial"/>
              </a:rPr>
              <a:t>LOVE ONE ANOTHER.</a:t>
            </a:r>
          </a:p>
          <a:p>
            <a:pPr algn="ctr"/>
            <a:r>
              <a:rPr sz="4400" b="1" dirty="0">
                <a:solidFill>
                  <a:srgbClr val="112D42"/>
                </a:solidFill>
                <a:latin typeface="Arial"/>
              </a:rPr>
              <a:t>BEAR LASTING FRUIT.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CLOSING PRAYER</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JESUS, TEACH US TO REMAIN</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15:4–17  •  1 JOHN 1:9</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Keep us close to You and Your Word.</a:t>
            </a:r>
          </a:p>
        </p:txBody>
      </p:sp>
      <p:sp>
        <p:nvSpPr>
          <p:cNvPr id="8" name="Oval 7"/>
          <p:cNvSpPr/>
          <p:nvPr/>
        </p:nvSpPr>
        <p:spPr>
          <a:xfrm>
            <a:off x="2218944" y="368274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445002"/>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Show us what needs pruning or confession.</a:t>
            </a:r>
          </a:p>
        </p:txBody>
      </p:sp>
      <p:sp>
        <p:nvSpPr>
          <p:cNvPr id="10" name="Oval 9"/>
          <p:cNvSpPr/>
          <p:nvPr/>
        </p:nvSpPr>
        <p:spPr>
          <a:xfrm>
            <a:off x="2218944" y="4640580"/>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02836"/>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Make our words and actions build others up.</a:t>
            </a:r>
          </a:p>
        </p:txBody>
      </p:sp>
      <p:sp>
        <p:nvSpPr>
          <p:cNvPr id="12" name="Oval 11"/>
          <p:cNvSpPr/>
          <p:nvPr/>
        </p:nvSpPr>
        <p:spPr>
          <a:xfrm>
            <a:off x="2218944" y="559841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360670"/>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Bear fruit through us for the Father’s glory.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HIDDEN BACKUP  •  CONTEXT</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JOHN 15 IN THE FAREWELL DISCOURSE</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13–17</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Oval 5"/>
          <p:cNvSpPr/>
          <p:nvPr/>
        </p:nvSpPr>
        <p:spPr>
          <a:xfrm>
            <a:off x="2218944" y="28986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6609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John 13–17: Jesus prepares His disciples.</a:t>
            </a:r>
          </a:p>
        </p:txBody>
      </p:sp>
      <p:sp>
        <p:nvSpPr>
          <p:cNvPr id="8" name="Oval 7"/>
          <p:cNvSpPr/>
          <p:nvPr/>
        </p:nvSpPr>
        <p:spPr>
          <a:xfrm>
            <a:off x="2218944" y="38130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5753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John 15:1–6: Vine, branches, gardener.</a:t>
            </a:r>
          </a:p>
        </p:txBody>
      </p:sp>
      <p:sp>
        <p:nvSpPr>
          <p:cNvPr id="10" name="Oval 9"/>
          <p:cNvSpPr/>
          <p:nvPr/>
        </p:nvSpPr>
        <p:spPr>
          <a:xfrm>
            <a:off x="2218944" y="47274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897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John 15:7–11: Word, prayer, obedience, joy.</a:t>
            </a:r>
          </a:p>
        </p:txBody>
      </p:sp>
      <p:sp>
        <p:nvSpPr>
          <p:cNvPr id="12" name="Oval 11"/>
          <p:cNvSpPr/>
          <p:nvPr/>
        </p:nvSpPr>
        <p:spPr>
          <a:xfrm>
            <a:off x="2218944" y="56418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4041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John 15:12–17: Love, appointment, fruit.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HIDDEN BACKUP  •  WORD STUDY</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“ABIDE” / “REMAIN” — MENO</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15:4, 7, 9–10</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Basic sense: remain, stay, continue.</a:t>
            </a:r>
          </a:p>
        </p:txBody>
      </p:sp>
      <p:sp>
        <p:nvSpPr>
          <p:cNvPr id="8" name="Oval 7"/>
          <p:cNvSpPr/>
          <p:nvPr/>
        </p:nvSpPr>
        <p:spPr>
          <a:xfrm>
            <a:off x="2218944" y="368274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445002"/>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John 15 links it to Jesus and His words.</a:t>
            </a:r>
          </a:p>
        </p:txBody>
      </p:sp>
      <p:sp>
        <p:nvSpPr>
          <p:cNvPr id="10" name="Oval 9"/>
          <p:cNvSpPr/>
          <p:nvPr/>
        </p:nvSpPr>
        <p:spPr>
          <a:xfrm>
            <a:off x="2218944" y="4640580"/>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02836"/>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Also linked to His love and His commands.</a:t>
            </a:r>
          </a:p>
        </p:txBody>
      </p:sp>
      <p:sp>
        <p:nvSpPr>
          <p:cNvPr id="12" name="Oval 11"/>
          <p:cNvSpPr/>
          <p:nvPr/>
        </p:nvSpPr>
        <p:spPr>
          <a:xfrm>
            <a:off x="2218944" y="559841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360670"/>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The passage defines the practice.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HIDDEN BACKUP  •  PASTORAL CARE</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WHEN SPEAKING ABOUT GOSSIP</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JAMES 3:5–6  •  EPHESIANS 4:29</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Avoid names, insinuations, or factions.</a:t>
            </a:r>
          </a:p>
        </p:txBody>
      </p:sp>
      <p:sp>
        <p:nvSpPr>
          <p:cNvPr id="8" name="Oval 7"/>
          <p:cNvSpPr/>
          <p:nvPr/>
        </p:nvSpPr>
        <p:spPr>
          <a:xfrm>
            <a:off x="2218944" y="368274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445002"/>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Distinguish facts from allegations.</a:t>
            </a:r>
          </a:p>
        </p:txBody>
      </p:sp>
      <p:sp>
        <p:nvSpPr>
          <p:cNvPr id="10" name="Oval 9"/>
          <p:cNvSpPr/>
          <p:nvPr/>
        </p:nvSpPr>
        <p:spPr>
          <a:xfrm>
            <a:off x="2218944" y="4640580"/>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02836"/>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Concerns about harm need appropriate reporting.</a:t>
            </a:r>
          </a:p>
        </p:txBody>
      </p:sp>
      <p:sp>
        <p:nvSpPr>
          <p:cNvPr id="12" name="Oval 11"/>
          <p:cNvSpPr/>
          <p:nvPr/>
        </p:nvSpPr>
        <p:spPr>
          <a:xfrm>
            <a:off x="2218944" y="559841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360670"/>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Truth, fairness, confession and repair matter.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HIDDEN BACKUP  •  1 JOHN</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THE LIGHT AND FELLOWSHIP</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1 JOHN 1:5–2:2</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God is light — not a mixture of truth and lies.</a:t>
            </a:r>
          </a:p>
        </p:txBody>
      </p:sp>
      <p:sp>
        <p:nvSpPr>
          <p:cNvPr id="8" name="Oval 7"/>
          <p:cNvSpPr/>
          <p:nvPr/>
        </p:nvSpPr>
        <p:spPr>
          <a:xfrm>
            <a:off x="2218944" y="368274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445002"/>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Claims of fellowship must match our walk.</a:t>
            </a:r>
          </a:p>
        </p:txBody>
      </p:sp>
      <p:sp>
        <p:nvSpPr>
          <p:cNvPr id="10" name="Oval 9"/>
          <p:cNvSpPr/>
          <p:nvPr/>
        </p:nvSpPr>
        <p:spPr>
          <a:xfrm>
            <a:off x="2218944" y="4640580"/>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02836"/>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Confession is honesty before God.</a:t>
            </a:r>
          </a:p>
        </p:txBody>
      </p:sp>
      <p:sp>
        <p:nvSpPr>
          <p:cNvPr id="12" name="Oval 11"/>
          <p:cNvSpPr/>
          <p:nvPr/>
        </p:nvSpPr>
        <p:spPr>
          <a:xfrm>
            <a:off x="2218944" y="559841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360670"/>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Christ is our advocate when we sin.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HIDDEN BACKUP  •  PRUNING</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PRUNING NEEDS CAREFUL LANGUAGE</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15:1–3</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Oval 5"/>
          <p:cNvSpPr/>
          <p:nvPr/>
        </p:nvSpPr>
        <p:spPr>
          <a:xfrm>
            <a:off x="2218944" y="28986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6609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The Father tends branches to promote fruit.</a:t>
            </a:r>
          </a:p>
        </p:txBody>
      </p:sp>
      <p:sp>
        <p:nvSpPr>
          <p:cNvPr id="8" name="Oval 7"/>
          <p:cNvSpPr/>
          <p:nvPr/>
        </p:nvSpPr>
        <p:spPr>
          <a:xfrm>
            <a:off x="2218944" y="38130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5753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Jesus’ Word already made disciples clean.</a:t>
            </a:r>
          </a:p>
        </p:txBody>
      </p:sp>
      <p:sp>
        <p:nvSpPr>
          <p:cNvPr id="10" name="Oval 9"/>
          <p:cNvSpPr/>
          <p:nvPr/>
        </p:nvSpPr>
        <p:spPr>
          <a:xfrm>
            <a:off x="2218944" y="47274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897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Do not call every injury “God’s pruning”.</a:t>
            </a:r>
          </a:p>
        </p:txBody>
      </p:sp>
      <p:sp>
        <p:nvSpPr>
          <p:cNvPr id="12" name="Oval 11"/>
          <p:cNvSpPr/>
          <p:nvPr/>
        </p:nvSpPr>
        <p:spPr>
          <a:xfrm>
            <a:off x="2218944" y="56418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4041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Never excuse another person’s wrongdoing.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HIDDEN BACKUP  •  FRUIT</a:t>
            </a:r>
          </a:p>
        </p:txBody>
      </p:sp>
      <p:sp>
        <p:nvSpPr>
          <p:cNvPr id="3" name="Rectangle 2"/>
          <p:cNvSpPr/>
          <p:nvPr/>
        </p:nvSpPr>
        <p:spPr>
          <a:xfrm>
            <a:off x="2026920" y="758952"/>
            <a:ext cx="8275320" cy="1124712"/>
          </a:xfrm>
          <a:prstGeom prst="rect">
            <a:avLst/>
          </a:prstGeom>
          <a:noFill/>
          <a:ln>
            <a:noFill/>
          </a:ln>
        </p:spPr>
        <p:txBody>
          <a:bodyPr wrap="square" lIns="0" tIns="0" rIns="0" bIns="0" rtlCol="0" anchor="ctr">
            <a:noAutofit/>
          </a:bodyPr>
          <a:lstStyle/>
          <a:p>
            <a:pPr algn="l"/>
            <a:r>
              <a:rPr sz="3600" b="1">
                <a:solidFill>
                  <a:srgbClr val="112D42"/>
                </a:solidFill>
                <a:latin typeface="Arial"/>
              </a:rPr>
              <a:t>DO NOT REDUCE FRUIT TO A NUMBER</a:t>
            </a:r>
          </a:p>
        </p:txBody>
      </p:sp>
      <p:sp>
        <p:nvSpPr>
          <p:cNvPr id="4" name="Rectangle 3"/>
          <p:cNvSpPr/>
          <p:nvPr/>
        </p:nvSpPr>
        <p:spPr>
          <a:xfrm>
            <a:off x="2045208" y="19751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JOHN 15:8, 12, 16  •  GALATIANS 5:22–23</a:t>
            </a:r>
          </a:p>
        </p:txBody>
      </p:sp>
      <p:cxnSp>
        <p:nvCxnSpPr>
          <p:cNvPr id="5" name="Connector 4"/>
          <p:cNvCxnSpPr/>
          <p:nvPr/>
        </p:nvCxnSpPr>
        <p:spPr>
          <a:xfrm>
            <a:off x="2036064" y="2423160"/>
            <a:ext cx="8110728" cy="0"/>
          </a:xfrm>
          <a:prstGeom prst="line">
            <a:avLst/>
          </a:prstGeom>
          <a:ln w="25400">
            <a:solidFill>
              <a:srgbClr val="2A637B"/>
            </a:solidFill>
          </a:ln>
        </p:spPr>
      </p:cxnSp>
      <p:sp>
        <p:nvSpPr>
          <p:cNvPr id="6" name="Oval 5"/>
          <p:cNvSpPr/>
          <p:nvPr/>
        </p:nvSpPr>
        <p:spPr>
          <a:xfrm>
            <a:off x="2218944" y="28986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6609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John 15: love, obedience, lasting fruit.</a:t>
            </a:r>
          </a:p>
        </p:txBody>
      </p:sp>
      <p:sp>
        <p:nvSpPr>
          <p:cNvPr id="8" name="Oval 7"/>
          <p:cNvSpPr/>
          <p:nvPr/>
        </p:nvSpPr>
        <p:spPr>
          <a:xfrm>
            <a:off x="2218944" y="38130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5753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Galatians 5: Spirit-shaped character.</a:t>
            </a:r>
          </a:p>
        </p:txBody>
      </p:sp>
      <p:sp>
        <p:nvSpPr>
          <p:cNvPr id="10" name="Oval 9"/>
          <p:cNvSpPr/>
          <p:nvPr/>
        </p:nvSpPr>
        <p:spPr>
          <a:xfrm>
            <a:off x="2218944" y="47274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897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Matthew 28: helping disciples obey Jesus.</a:t>
            </a:r>
          </a:p>
        </p:txBody>
      </p:sp>
      <p:sp>
        <p:nvSpPr>
          <p:cNvPr id="12" name="Oval 11"/>
          <p:cNvSpPr/>
          <p:nvPr/>
        </p:nvSpPr>
        <p:spPr>
          <a:xfrm>
            <a:off x="2218944" y="5641848"/>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404104"/>
            <a:ext cx="7498080" cy="886968"/>
          </a:xfrm>
          <a:prstGeom prst="rect">
            <a:avLst/>
          </a:prstGeom>
          <a:noFill/>
          <a:ln>
            <a:noFill/>
          </a:ln>
        </p:spPr>
        <p:txBody>
          <a:bodyPr wrap="square" lIns="0" tIns="0" rIns="0" bIns="0" rtlCol="0" anchor="ctr">
            <a:noAutofit/>
          </a:bodyPr>
          <a:lstStyle/>
          <a:p>
            <a:pPr algn="l"/>
            <a:r>
              <a:rPr sz="2800">
                <a:solidFill>
                  <a:srgbClr val="112D42"/>
                </a:solidFill>
                <a:latin typeface="Arial"/>
              </a:rPr>
              <a:t>The Father receives the glory.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026920" y="310896"/>
            <a:ext cx="8229600" cy="393192"/>
          </a:xfrm>
          <a:prstGeom prst="rect">
            <a:avLst/>
          </a:prstGeom>
          <a:noFill/>
          <a:ln>
            <a:noFill/>
          </a:ln>
        </p:spPr>
        <p:txBody>
          <a:bodyPr wrap="square" lIns="0" tIns="0" rIns="0" bIns="0" rtlCol="0" anchor="ctr">
            <a:noAutofit/>
          </a:bodyPr>
          <a:lstStyle/>
          <a:p>
            <a:pPr algn="l"/>
            <a:r>
              <a:rPr sz="2800" b="1">
                <a:solidFill>
                  <a:srgbClr val="176673"/>
                </a:solidFill>
                <a:latin typeface="Arial"/>
              </a:rPr>
              <a:t>HIDDEN BACKUP  •  SERMON FLOW</a:t>
            </a:r>
          </a:p>
        </p:txBody>
      </p:sp>
      <p:sp>
        <p:nvSpPr>
          <p:cNvPr id="3" name="Rectangle 2"/>
          <p:cNvSpPr/>
          <p:nvPr/>
        </p:nvSpPr>
        <p:spPr>
          <a:xfrm>
            <a:off x="2026920" y="841248"/>
            <a:ext cx="8275320" cy="768096"/>
          </a:xfrm>
          <a:prstGeom prst="rect">
            <a:avLst/>
          </a:prstGeom>
          <a:noFill/>
          <a:ln>
            <a:noFill/>
          </a:ln>
        </p:spPr>
        <p:txBody>
          <a:bodyPr wrap="square" lIns="0" tIns="0" rIns="0" bIns="0" rtlCol="0" anchor="ctr">
            <a:noAutofit/>
          </a:bodyPr>
          <a:lstStyle/>
          <a:p>
            <a:pPr algn="l"/>
            <a:r>
              <a:rPr sz="4000" b="1">
                <a:solidFill>
                  <a:srgbClr val="112D42"/>
                </a:solidFill>
                <a:latin typeface="Arial"/>
              </a:rPr>
              <a:t>IF TIME RUNS SHORT</a:t>
            </a:r>
          </a:p>
        </p:txBody>
      </p:sp>
      <p:sp>
        <p:nvSpPr>
          <p:cNvPr id="4" name="Rectangle 3"/>
          <p:cNvSpPr/>
          <p:nvPr/>
        </p:nvSpPr>
        <p:spPr>
          <a:xfrm>
            <a:off x="2045208" y="1746504"/>
            <a:ext cx="8229600" cy="347472"/>
          </a:xfrm>
          <a:prstGeom prst="rect">
            <a:avLst/>
          </a:prstGeom>
          <a:noFill/>
          <a:ln>
            <a:noFill/>
          </a:ln>
        </p:spPr>
        <p:txBody>
          <a:bodyPr wrap="square" lIns="0" tIns="0" rIns="0" bIns="0" rtlCol="0" anchor="ctr">
            <a:noAutofit/>
          </a:bodyPr>
          <a:lstStyle/>
          <a:p>
            <a:pPr algn="l"/>
            <a:r>
              <a:rPr sz="2800">
                <a:solidFill>
                  <a:srgbClr val="163B56"/>
                </a:solidFill>
                <a:latin typeface="Arial"/>
              </a:rPr>
              <a:t>FOLLOW ME #5  •  PRESENTER BACKUP</a:t>
            </a:r>
          </a:p>
        </p:txBody>
      </p:sp>
      <p:cxnSp>
        <p:nvCxnSpPr>
          <p:cNvPr id="5" name="Connector 4"/>
          <p:cNvCxnSpPr/>
          <p:nvPr/>
        </p:nvCxnSpPr>
        <p:spPr>
          <a:xfrm>
            <a:off x="2036064" y="2221992"/>
            <a:ext cx="8110728" cy="0"/>
          </a:xfrm>
          <a:prstGeom prst="line">
            <a:avLst/>
          </a:prstGeom>
          <a:ln w="25400">
            <a:solidFill>
              <a:srgbClr val="2A637B"/>
            </a:solidFill>
          </a:ln>
        </p:spPr>
      </p:cxnSp>
      <p:sp>
        <p:nvSpPr>
          <p:cNvPr id="6" name="Oval 5"/>
          <p:cNvSpPr/>
          <p:nvPr/>
        </p:nvSpPr>
        <p:spPr>
          <a:xfrm>
            <a:off x="2218944" y="2724912"/>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7" name="Rectangle 6"/>
          <p:cNvSpPr/>
          <p:nvPr/>
        </p:nvSpPr>
        <p:spPr>
          <a:xfrm>
            <a:off x="2557272" y="2487168"/>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Keep John 15 read and clearly explained.</a:t>
            </a:r>
          </a:p>
        </p:txBody>
      </p:sp>
      <p:sp>
        <p:nvSpPr>
          <p:cNvPr id="8" name="Oval 7"/>
          <p:cNvSpPr/>
          <p:nvPr/>
        </p:nvSpPr>
        <p:spPr>
          <a:xfrm>
            <a:off x="2218944" y="3682746"/>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9" name="Rectangle 8"/>
          <p:cNvSpPr/>
          <p:nvPr/>
        </p:nvSpPr>
        <p:spPr>
          <a:xfrm>
            <a:off x="2557272" y="3445002"/>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Keep Mark 3 and 1 John 1 briefly.</a:t>
            </a:r>
          </a:p>
        </p:txBody>
      </p:sp>
      <p:sp>
        <p:nvSpPr>
          <p:cNvPr id="10" name="Oval 9"/>
          <p:cNvSpPr/>
          <p:nvPr/>
        </p:nvSpPr>
        <p:spPr>
          <a:xfrm>
            <a:off x="2218944" y="4640580"/>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1" name="Rectangle 10"/>
          <p:cNvSpPr/>
          <p:nvPr/>
        </p:nvSpPr>
        <p:spPr>
          <a:xfrm>
            <a:off x="2557272" y="4402836"/>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Keep both approved application slides.</a:t>
            </a:r>
          </a:p>
        </p:txBody>
      </p:sp>
      <p:sp>
        <p:nvSpPr>
          <p:cNvPr id="12" name="Oval 11"/>
          <p:cNvSpPr/>
          <p:nvPr/>
        </p:nvSpPr>
        <p:spPr>
          <a:xfrm>
            <a:off x="2218944" y="5598414"/>
            <a:ext cx="137160" cy="137160"/>
          </a:xfrm>
          <a:prstGeom prst="ellipse">
            <a:avLst/>
          </a:prstGeom>
          <a:solidFill>
            <a:srgbClr val="176673"/>
          </a:solidFill>
          <a:ln w="12700">
            <a:solidFill>
              <a:srgbClr val="176673"/>
            </a:solidFill>
          </a:ln>
        </p:spPr>
        <p:txBody>
          <a:bodyPr wrap="square" rtlCol="0">
            <a:noAutofit/>
          </a:bodyPr>
          <a:lstStyle/>
          <a:p>
            <a:endParaRPr/>
          </a:p>
        </p:txBody>
      </p:sp>
      <p:sp>
        <p:nvSpPr>
          <p:cNvPr id="13" name="Rectangle 12"/>
          <p:cNvSpPr/>
          <p:nvPr/>
        </p:nvSpPr>
        <p:spPr>
          <a:xfrm>
            <a:off x="2557272" y="5360670"/>
            <a:ext cx="7498080" cy="930402"/>
          </a:xfrm>
          <a:prstGeom prst="rect">
            <a:avLst/>
          </a:prstGeom>
          <a:noFill/>
          <a:ln>
            <a:noFill/>
          </a:ln>
        </p:spPr>
        <p:txBody>
          <a:bodyPr wrap="square" lIns="0" tIns="0" rIns="0" bIns="0" rtlCol="0" anchor="ctr">
            <a:noAutofit/>
          </a:bodyPr>
          <a:lstStyle/>
          <a:p>
            <a:pPr algn="l"/>
            <a:r>
              <a:rPr sz="2800">
                <a:solidFill>
                  <a:srgbClr val="112D42"/>
                </a:solidFill>
                <a:latin typeface="Arial"/>
              </a:rPr>
              <a:t>Keep Gospel, action and scuba buddy.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6770</Words>
  <Application>Microsoft Office PowerPoint</Application>
  <PresentationFormat>Widescreen</PresentationFormat>
  <Paragraphs>437</Paragraphs>
  <Slides>61</Slides>
  <Notes>46</Notes>
  <HiddenSlides>13</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61</vt:i4>
      </vt:variant>
    </vt:vector>
  </HeadingPairs>
  <TitlesOfParts>
    <vt:vector size="6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Erik Mckitrick</dc:creator>
  <cp:lastModifiedBy>Erik Mckitrick</cp:lastModifiedBy>
  <cp:revision>10</cp:revision>
  <dcterms:created xsi:type="dcterms:W3CDTF">2026-10-31T08:26:27Z</dcterms:created>
  <dcterms:modified xsi:type="dcterms:W3CDTF">2026-10-31T09:10:40Z</dcterms:modified>
</cp:coreProperties>
</file>