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59" autoAdjust="0"/>
    <p:restoredTop sz="94660"/>
  </p:normalViewPr>
  <p:slideViewPr>
    <p:cSldViewPr snapToGrid="0" showGuides="1">
      <p:cViewPr varScale="1">
        <p:scale>
          <a:sx n="102" d="100"/>
          <a:sy n="102" d="100"/>
        </p:scale>
        <p:origin x="138" y="18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30F9E6-549C-4610-8512-CCDCD5691C6B}" type="datetimeFigureOut">
              <a:rPr lang="en-AU" smtClean="0"/>
              <a:t>6/10/2026</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C806D5F-E29B-472A-8F2D-A3C8E375A00A}" type="slidenum">
              <a:rPr lang="en-AU" smtClean="0"/>
              <a:t>‹#›</a:t>
            </a:fld>
            <a:endParaRPr lang="en-AU"/>
          </a:p>
        </p:txBody>
      </p:sp>
    </p:spTree>
    <p:extLst>
      <p:ext uri="{BB962C8B-B14F-4D97-AF65-F5344CB8AC3E}">
        <p14:creationId xmlns:p14="http://schemas.microsoft.com/office/powerpoint/2010/main" val="25774841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5" name="PlaceHolder 1"/>
          <p:cNvSpPr>
            <a:spLocks noGrp="1" noRot="1" noChangeAspect="1"/>
          </p:cNvSpPr>
          <p:nvPr>
            <p:ph type="sldImg"/>
          </p:nvPr>
        </p:nvSpPr>
        <p:spPr>
          <a:xfrm>
            <a:off x="685800" y="1143000"/>
            <a:ext cx="5486400" cy="3086100"/>
          </a:xfrm>
          <a:prstGeom prst="rect">
            <a:avLst/>
          </a:prstGeom>
          <a:ln w="0">
            <a:noFill/>
          </a:ln>
        </p:spPr>
      </p:sp>
      <p:sp>
        <p:nvSpPr>
          <p:cNvPr id="566"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nSpc>
                <a:spcPct val="100000"/>
              </a:lnSpc>
              <a:buNone/>
              <a:tabLst>
                <a:tab pos="0" algn="l"/>
              </a:tabLst>
            </a:pPr>
            <a:r>
              <a:rPr lang="en-US" sz="2000" b="0" u="none" strike="noStrike">
                <a:solidFill>
                  <a:srgbClr val="000000"/>
                </a:solidFill>
                <a:effectLst/>
                <a:uFillTx/>
                <a:latin typeface="Arial"/>
              </a:rPr>
              <a:t>Pray this or use it as prompts.</a:t>
            </a:r>
          </a:p>
        </p:txBody>
      </p:sp>
      <p:sp>
        <p:nvSpPr>
          <p:cNvPr id="567" name="PlaceHolder 3"/>
          <p:cNvSpPr>
            <a:spLocks noGrp="1"/>
          </p:cNvSpPr>
          <p:nvPr>
            <p:ph type="sldNum" idx="37"/>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en-US" sz="1200" b="0" u="none" strike="noStrike">
                <a:solidFill>
                  <a:schemeClr val="dk1"/>
                </a:solidFill>
                <a:effectLst/>
                <a:uFillTx/>
                <a:latin typeface="+mn-lt"/>
                <a:ea typeface="+mn-ea"/>
              </a:defRPr>
            </a:lvl1pPr>
          </a:lstStyle>
          <a:p>
            <a:pPr indent="0" algn="r" defTabSz="914400">
              <a:lnSpc>
                <a:spcPct val="100000"/>
              </a:lnSpc>
              <a:buNone/>
              <a:tabLst>
                <a:tab pos="0" algn="l"/>
              </a:tabLst>
            </a:pPr>
            <a:fld id="{093EAAC1-CC69-440A-A6BC-B6406A964674}" type="slidenum">
              <a:rPr lang="en-US" sz="1200" b="0" u="none" strike="noStrike">
                <a:solidFill>
                  <a:schemeClr val="dk1"/>
                </a:solidFill>
                <a:effectLst/>
                <a:uFillTx/>
                <a:latin typeface="+mn-lt"/>
                <a:ea typeface="+mn-ea"/>
              </a:rPr>
              <a:t>2</a:t>
            </a:fld>
            <a:endParaRPr lang="en-US" sz="1200" b="0" u="none" strike="noStrike">
              <a:solidFill>
                <a:srgbClr val="000000"/>
              </a:solidFill>
              <a:effectLst/>
              <a:uFillTx/>
              <a:latin typeface="Times New Roman"/>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8" name="PlaceHolder 1"/>
          <p:cNvSpPr>
            <a:spLocks noGrp="1" noRot="1" noChangeAspect="1"/>
          </p:cNvSpPr>
          <p:nvPr>
            <p:ph type="sldImg"/>
          </p:nvPr>
        </p:nvSpPr>
        <p:spPr>
          <a:xfrm>
            <a:off x="685800" y="1143000"/>
            <a:ext cx="5486400" cy="3086100"/>
          </a:xfrm>
          <a:prstGeom prst="rect">
            <a:avLst/>
          </a:prstGeom>
          <a:ln w="0">
            <a:noFill/>
          </a:ln>
        </p:spPr>
      </p:sp>
      <p:sp>
        <p:nvSpPr>
          <p:cNvPr id="569"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nSpc>
                <a:spcPct val="100000"/>
              </a:lnSpc>
              <a:buNone/>
              <a:tabLst>
                <a:tab pos="0" algn="l"/>
              </a:tabLst>
            </a:pPr>
            <a:r>
              <a:rPr lang="en-US" sz="2000" b="0" u="none" strike="noStrike">
                <a:solidFill>
                  <a:srgbClr val="000000"/>
                </a:solidFill>
                <a:effectLst/>
                <a:uFillTx/>
                <a:latin typeface="Arial"/>
              </a:rPr>
              <a:t>Repeat the series anchor every week. Today’s message sits under “Follow Me”: Jesus has first claim on the whole life.</a:t>
            </a:r>
          </a:p>
        </p:txBody>
      </p:sp>
      <p:sp>
        <p:nvSpPr>
          <p:cNvPr id="570" name="PlaceHolder 3"/>
          <p:cNvSpPr>
            <a:spLocks noGrp="1"/>
          </p:cNvSpPr>
          <p:nvPr>
            <p:ph type="sldNum" idx="38"/>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en-US" sz="1200" b="0" u="none" strike="noStrike">
                <a:solidFill>
                  <a:schemeClr val="dk1"/>
                </a:solidFill>
                <a:effectLst/>
                <a:uFillTx/>
                <a:latin typeface="+mn-lt"/>
                <a:ea typeface="+mn-ea"/>
              </a:defRPr>
            </a:lvl1pPr>
          </a:lstStyle>
          <a:p>
            <a:pPr indent="0" algn="r" defTabSz="914400">
              <a:lnSpc>
                <a:spcPct val="100000"/>
              </a:lnSpc>
              <a:buNone/>
              <a:tabLst>
                <a:tab pos="0" algn="l"/>
              </a:tabLst>
            </a:pPr>
            <a:fld id="{E30D46A2-3A13-48C2-B2BA-5C6FBCA02F9B}" type="slidenum">
              <a:rPr lang="en-US" sz="1200" b="0" u="none" strike="noStrike">
                <a:solidFill>
                  <a:schemeClr val="dk1"/>
                </a:solidFill>
                <a:effectLst/>
                <a:uFillTx/>
                <a:latin typeface="+mn-lt"/>
                <a:ea typeface="+mn-ea"/>
              </a:rPr>
              <a:t>3</a:t>
            </a:fld>
            <a:endParaRPr lang="en-US" sz="1200" b="0" u="none" strike="noStrike">
              <a:solidFill>
                <a:srgbClr val="000000"/>
              </a:solidFill>
              <a:effectLst/>
              <a:uFillTx/>
              <a:latin typeface="Times New Roman"/>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1" name="PlaceHolder 1"/>
          <p:cNvSpPr>
            <a:spLocks noGrp="1" noRot="1" noChangeAspect="1"/>
          </p:cNvSpPr>
          <p:nvPr>
            <p:ph type="sldImg"/>
          </p:nvPr>
        </p:nvSpPr>
        <p:spPr>
          <a:xfrm>
            <a:off x="685800" y="1143000"/>
            <a:ext cx="5486400" cy="3086100"/>
          </a:xfrm>
          <a:prstGeom prst="rect">
            <a:avLst/>
          </a:prstGeom>
          <a:ln w="0">
            <a:noFill/>
          </a:ln>
        </p:spPr>
      </p:sp>
      <p:sp>
        <p:nvSpPr>
          <p:cNvPr id="572"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nSpc>
                <a:spcPct val="100000"/>
              </a:lnSpc>
              <a:buNone/>
              <a:tabLst>
                <a:tab pos="0" algn="l"/>
              </a:tabLst>
            </a:pPr>
            <a:r>
              <a:rPr lang="en-US" sz="2000" b="0" u="none" strike="noStrike">
                <a:solidFill>
                  <a:srgbClr val="000000"/>
                </a:solidFill>
                <a:effectLst/>
                <a:uFillTx/>
                <a:latin typeface="Arial"/>
              </a:rPr>
              <a:t>This is the repeating mechanism: hear, obey, pass on, check in.</a:t>
            </a:r>
          </a:p>
        </p:txBody>
      </p:sp>
      <p:sp>
        <p:nvSpPr>
          <p:cNvPr id="573" name="PlaceHolder 3"/>
          <p:cNvSpPr>
            <a:spLocks noGrp="1"/>
          </p:cNvSpPr>
          <p:nvPr>
            <p:ph type="sldNum" idx="39"/>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en-US" sz="1200" b="0" u="none" strike="noStrike">
                <a:solidFill>
                  <a:schemeClr val="dk1"/>
                </a:solidFill>
                <a:effectLst/>
                <a:uFillTx/>
                <a:latin typeface="+mn-lt"/>
                <a:ea typeface="+mn-ea"/>
              </a:defRPr>
            </a:lvl1pPr>
          </a:lstStyle>
          <a:p>
            <a:pPr indent="0" algn="r" defTabSz="914400">
              <a:lnSpc>
                <a:spcPct val="100000"/>
              </a:lnSpc>
              <a:buNone/>
              <a:tabLst>
                <a:tab pos="0" algn="l"/>
              </a:tabLst>
            </a:pPr>
            <a:fld id="{970F9AA5-56EE-49C0-923A-BEB032689521}" type="slidenum">
              <a:rPr lang="en-US" sz="1200" b="0" u="none" strike="noStrike">
                <a:solidFill>
                  <a:schemeClr val="dk1"/>
                </a:solidFill>
                <a:effectLst/>
                <a:uFillTx/>
                <a:latin typeface="+mn-lt"/>
                <a:ea typeface="+mn-ea"/>
              </a:rPr>
              <a:t>4</a:t>
            </a:fld>
            <a:endParaRPr lang="en-US" sz="1200" b="0" u="none" strike="noStrike">
              <a:solidFill>
                <a:srgbClr val="000000"/>
              </a:solidFill>
              <a:effectLst/>
              <a:uFillTx/>
              <a:latin typeface="Times New Roman"/>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4" name="PlaceHolder 1"/>
          <p:cNvSpPr>
            <a:spLocks noGrp="1" noRot="1" noChangeAspect="1"/>
          </p:cNvSpPr>
          <p:nvPr>
            <p:ph type="sldImg"/>
          </p:nvPr>
        </p:nvSpPr>
        <p:spPr>
          <a:xfrm>
            <a:off x="685800" y="1143000"/>
            <a:ext cx="5486400" cy="3086100"/>
          </a:xfrm>
          <a:prstGeom prst="rect">
            <a:avLst/>
          </a:prstGeom>
          <a:ln w="0">
            <a:noFill/>
          </a:ln>
        </p:spPr>
      </p:sp>
      <p:sp>
        <p:nvSpPr>
          <p:cNvPr id="575"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nSpc>
                <a:spcPct val="100000"/>
              </a:lnSpc>
              <a:buNone/>
              <a:tabLst>
                <a:tab pos="0" algn="l"/>
              </a:tabLst>
            </a:pPr>
            <a:r>
              <a:rPr lang="en-US" sz="2000" b="0" u="none" strike="noStrike">
                <a:solidFill>
                  <a:srgbClr val="000000"/>
                </a:solidFill>
                <a:effectLst/>
                <a:uFillTx/>
                <a:latin typeface="Arial"/>
              </a:rPr>
              <a:t>Opening build sequence. Advance through these slides like an animation. #1 is the series call: Follow Me → I will make you → fishers of people. Christ crucified, risen and Lord is the bedrock beneath the whole journey.</a:t>
            </a:r>
          </a:p>
        </p:txBody>
      </p:sp>
      <p:sp>
        <p:nvSpPr>
          <p:cNvPr id="576" name="PlaceHolder 3"/>
          <p:cNvSpPr>
            <a:spLocks noGrp="1"/>
          </p:cNvSpPr>
          <p:nvPr>
            <p:ph type="sldNum" idx="40"/>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en-US" sz="1200" b="0" u="none" strike="noStrike">
                <a:solidFill>
                  <a:schemeClr val="dk1"/>
                </a:solidFill>
                <a:effectLst/>
                <a:uFillTx/>
                <a:latin typeface="+mn-lt"/>
                <a:ea typeface="+mn-ea"/>
              </a:defRPr>
            </a:lvl1pPr>
          </a:lstStyle>
          <a:p>
            <a:pPr indent="0" algn="r" defTabSz="914400">
              <a:lnSpc>
                <a:spcPct val="100000"/>
              </a:lnSpc>
              <a:buNone/>
              <a:tabLst>
                <a:tab pos="0" algn="l"/>
              </a:tabLst>
            </a:pPr>
            <a:fld id="{38E3B960-B887-47CD-9C58-F889B141AACE}" type="slidenum">
              <a:rPr lang="en-US" sz="1200" b="0" u="none" strike="noStrike">
                <a:solidFill>
                  <a:schemeClr val="dk1"/>
                </a:solidFill>
                <a:effectLst/>
                <a:uFillTx/>
                <a:latin typeface="+mn-lt"/>
                <a:ea typeface="+mn-ea"/>
              </a:rPr>
              <a:t>5</a:t>
            </a:fld>
            <a:endParaRPr lang="en-US" sz="1200" b="0" u="none" strike="noStrike">
              <a:solidFill>
                <a:srgbClr val="000000"/>
              </a:solidFill>
              <a:effectLst/>
              <a:uFillTx/>
              <a:latin typeface="Times New Roman"/>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7" name="PlaceHolder 1"/>
          <p:cNvSpPr>
            <a:spLocks noGrp="1" noRot="1" noChangeAspect="1"/>
          </p:cNvSpPr>
          <p:nvPr>
            <p:ph type="sldImg"/>
          </p:nvPr>
        </p:nvSpPr>
        <p:spPr>
          <a:xfrm>
            <a:off x="685800" y="1143000"/>
            <a:ext cx="5486400" cy="3086100"/>
          </a:xfrm>
          <a:prstGeom prst="rect">
            <a:avLst/>
          </a:prstGeom>
          <a:ln w="0">
            <a:noFill/>
          </a:ln>
        </p:spPr>
      </p:sp>
      <p:sp>
        <p:nvSpPr>
          <p:cNvPr id="578"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nSpc>
                <a:spcPct val="100000"/>
              </a:lnSpc>
              <a:buNone/>
              <a:tabLst>
                <a:tab pos="0" algn="l"/>
              </a:tabLst>
            </a:pPr>
            <a:r>
              <a:rPr lang="en-US" sz="2000" b="0" u="none" strike="noStrike">
                <a:solidFill>
                  <a:srgbClr val="000000"/>
                </a:solidFill>
                <a:effectLst/>
                <a:uFillTx/>
                <a:latin typeface="Arial"/>
              </a:rPr>
              <a:t>Reveal #2 as a shield beside the house: Love protects the vulnerable — and uses the right process. Do not force Safe Spaces into the building structure; it remains a protection marker.</a:t>
            </a:r>
          </a:p>
        </p:txBody>
      </p:sp>
      <p:sp>
        <p:nvSpPr>
          <p:cNvPr id="579" name="PlaceHolder 3"/>
          <p:cNvSpPr>
            <a:spLocks noGrp="1"/>
          </p:cNvSpPr>
          <p:nvPr>
            <p:ph type="sldNum" idx="41"/>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en-US" sz="1200" b="0" u="none" strike="noStrike">
                <a:solidFill>
                  <a:schemeClr val="dk1"/>
                </a:solidFill>
                <a:effectLst/>
                <a:uFillTx/>
                <a:latin typeface="+mn-lt"/>
                <a:ea typeface="+mn-ea"/>
              </a:defRPr>
            </a:lvl1pPr>
          </a:lstStyle>
          <a:p>
            <a:pPr indent="0" algn="r" defTabSz="914400">
              <a:lnSpc>
                <a:spcPct val="100000"/>
              </a:lnSpc>
              <a:buNone/>
              <a:tabLst>
                <a:tab pos="0" algn="l"/>
              </a:tabLst>
            </a:pPr>
            <a:fld id="{BDB9F38D-01D1-49C6-A45D-9D59FC752631}" type="slidenum">
              <a:rPr lang="en-US" sz="1200" b="0" u="none" strike="noStrike">
                <a:solidFill>
                  <a:schemeClr val="dk1"/>
                </a:solidFill>
                <a:effectLst/>
                <a:uFillTx/>
                <a:latin typeface="+mn-lt"/>
                <a:ea typeface="+mn-ea"/>
              </a:rPr>
              <a:t>6</a:t>
            </a:fld>
            <a:endParaRPr lang="en-US" sz="1200" b="0" u="none" strike="noStrike">
              <a:solidFill>
                <a:srgbClr val="000000"/>
              </a:solidFill>
              <a:effectLst/>
              <a:uFillTx/>
              <a:latin typeface="Times New Roman"/>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0" name="PlaceHolder 1"/>
          <p:cNvSpPr>
            <a:spLocks noGrp="1" noRot="1" noChangeAspect="1"/>
          </p:cNvSpPr>
          <p:nvPr>
            <p:ph type="sldImg"/>
          </p:nvPr>
        </p:nvSpPr>
        <p:spPr>
          <a:xfrm>
            <a:off x="685800" y="1143000"/>
            <a:ext cx="5486400" cy="3086100"/>
          </a:xfrm>
          <a:prstGeom prst="rect">
            <a:avLst/>
          </a:prstGeom>
          <a:ln w="0">
            <a:noFill/>
          </a:ln>
        </p:spPr>
      </p:sp>
      <p:sp>
        <p:nvSpPr>
          <p:cNvPr id="581"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nSpc>
                <a:spcPct val="100000"/>
              </a:lnSpc>
              <a:buNone/>
              <a:tabLst>
                <a:tab pos="0" algn="l"/>
              </a:tabLst>
            </a:pPr>
            <a:r>
              <a:rPr lang="en-US" sz="2000" b="0" u="none" strike="noStrike">
                <a:solidFill>
                  <a:srgbClr val="000000"/>
                </a:solidFill>
                <a:effectLst/>
                <a:uFillTx/>
                <a:latin typeface="Arial"/>
              </a:rPr>
              <a:t>Reveal #3 as the foundation layer: Hear + Obey. Review: a disciple does not merely hear Jesus; a disciple does it. Build on the rock by hearing and doing His words.</a:t>
            </a:r>
          </a:p>
        </p:txBody>
      </p:sp>
      <p:sp>
        <p:nvSpPr>
          <p:cNvPr id="582" name="PlaceHolder 3"/>
          <p:cNvSpPr>
            <a:spLocks noGrp="1"/>
          </p:cNvSpPr>
          <p:nvPr>
            <p:ph type="sldNum" idx="42"/>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en-US" sz="1200" b="0" u="none" strike="noStrike">
                <a:solidFill>
                  <a:schemeClr val="dk1"/>
                </a:solidFill>
                <a:effectLst/>
                <a:uFillTx/>
                <a:latin typeface="+mn-lt"/>
                <a:ea typeface="+mn-ea"/>
              </a:defRPr>
            </a:lvl1pPr>
          </a:lstStyle>
          <a:p>
            <a:pPr indent="0" algn="r" defTabSz="914400">
              <a:lnSpc>
                <a:spcPct val="100000"/>
              </a:lnSpc>
              <a:buNone/>
              <a:tabLst>
                <a:tab pos="0" algn="l"/>
              </a:tabLst>
            </a:pPr>
            <a:fld id="{E0106004-A3CC-4808-9F07-06FF1EBD8B5B}" type="slidenum">
              <a:rPr lang="en-US" sz="1200" b="0" u="none" strike="noStrike">
                <a:solidFill>
                  <a:schemeClr val="dk1"/>
                </a:solidFill>
                <a:effectLst/>
                <a:uFillTx/>
                <a:latin typeface="+mn-lt"/>
                <a:ea typeface="+mn-ea"/>
              </a:rPr>
              <a:t>7</a:t>
            </a:fld>
            <a:endParaRPr lang="en-US" sz="1200" b="0" u="none" strike="noStrike">
              <a:solidFill>
                <a:srgbClr val="000000"/>
              </a:solidFill>
              <a:effectLst/>
              <a:uFillTx/>
              <a:latin typeface="Times New Roman"/>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 name="PlaceHolder 1"/>
          <p:cNvSpPr>
            <a:spLocks noGrp="1" noRot="1" noChangeAspect="1"/>
          </p:cNvSpPr>
          <p:nvPr>
            <p:ph type="sldImg"/>
          </p:nvPr>
        </p:nvSpPr>
        <p:spPr>
          <a:xfrm>
            <a:off x="685800" y="1143000"/>
            <a:ext cx="5486400" cy="3086100"/>
          </a:xfrm>
          <a:prstGeom prst="rect">
            <a:avLst/>
          </a:prstGeom>
          <a:ln w="0">
            <a:noFill/>
          </a:ln>
        </p:spPr>
      </p:sp>
      <p:sp>
        <p:nvSpPr>
          <p:cNvPr id="584"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nSpc>
                <a:spcPct val="100000"/>
              </a:lnSpc>
              <a:buNone/>
              <a:tabLst>
                <a:tab pos="0" algn="l"/>
              </a:tabLst>
            </a:pPr>
            <a:r>
              <a:rPr lang="en-US" sz="2000" b="0" u="none" strike="noStrike">
                <a:solidFill>
                  <a:srgbClr val="000000"/>
                </a:solidFill>
                <a:effectLst/>
                <a:uFillTx/>
                <a:latin typeface="Arial"/>
              </a:rPr>
              <a:t>Do not skip accountability. Ask for brief shout-outs. Keep it safe: celebrate attempts, not just perfect outcomes.</a:t>
            </a:r>
          </a:p>
        </p:txBody>
      </p:sp>
      <p:sp>
        <p:nvSpPr>
          <p:cNvPr id="585" name="PlaceHolder 3"/>
          <p:cNvSpPr>
            <a:spLocks noGrp="1"/>
          </p:cNvSpPr>
          <p:nvPr>
            <p:ph type="sldNum" idx="43"/>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en-US" sz="1200" b="0" u="none" strike="noStrike">
                <a:solidFill>
                  <a:schemeClr val="dk1"/>
                </a:solidFill>
                <a:effectLst/>
                <a:uFillTx/>
                <a:latin typeface="+mn-lt"/>
                <a:ea typeface="+mn-ea"/>
              </a:defRPr>
            </a:lvl1pPr>
          </a:lstStyle>
          <a:p>
            <a:pPr indent="0" algn="r" defTabSz="914400">
              <a:lnSpc>
                <a:spcPct val="100000"/>
              </a:lnSpc>
              <a:buNone/>
              <a:tabLst>
                <a:tab pos="0" algn="l"/>
              </a:tabLst>
            </a:pPr>
            <a:fld id="{49FA566F-16DE-4FBD-89AD-858507672075}" type="slidenum">
              <a:rPr lang="en-US" sz="1200" b="0" u="none" strike="noStrike">
                <a:solidFill>
                  <a:schemeClr val="dk1"/>
                </a:solidFill>
                <a:effectLst/>
                <a:uFillTx/>
                <a:latin typeface="+mn-lt"/>
                <a:ea typeface="+mn-ea"/>
              </a:rPr>
              <a:t>9</a:t>
            </a:fld>
            <a:endParaRPr lang="en-US" sz="1200" b="0" u="none" strike="noStrike">
              <a:solidFill>
                <a:srgbClr val="000000"/>
              </a:solidFill>
              <a:effectLst/>
              <a:uFillTx/>
              <a:latin typeface="Times New Roman"/>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6" name="PlaceHolder 1"/>
          <p:cNvSpPr>
            <a:spLocks noGrp="1" noRot="1" noChangeAspect="1"/>
          </p:cNvSpPr>
          <p:nvPr>
            <p:ph type="sldImg"/>
          </p:nvPr>
        </p:nvSpPr>
        <p:spPr>
          <a:xfrm>
            <a:off x="685800" y="1143000"/>
            <a:ext cx="5486400" cy="3086100"/>
          </a:xfrm>
          <a:prstGeom prst="rect">
            <a:avLst/>
          </a:prstGeom>
          <a:ln w="0">
            <a:noFill/>
          </a:ln>
        </p:spPr>
      </p:sp>
      <p:sp>
        <p:nvSpPr>
          <p:cNvPr id="587"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nSpc>
                <a:spcPct val="100000"/>
              </a:lnSpc>
              <a:buNone/>
              <a:tabLst>
                <a:tab pos="0" algn="l"/>
              </a:tabLst>
            </a:pPr>
            <a:r>
              <a:rPr lang="en-US" sz="2000" b="0" u="none" strike="noStrike">
                <a:solidFill>
                  <a:srgbClr val="000000"/>
                </a:solidFill>
                <a:effectLst/>
                <a:uFillTx/>
                <a:latin typeface="Arial"/>
              </a:rPr>
              <a:t>Reveal today’s new frame: #4 Count the Cost. The frame represents surrender and structure. Following Jesus means surrender, not convenience.</a:t>
            </a:r>
          </a:p>
        </p:txBody>
      </p:sp>
      <p:sp>
        <p:nvSpPr>
          <p:cNvPr id="588" name="PlaceHolder 3"/>
          <p:cNvSpPr>
            <a:spLocks noGrp="1"/>
          </p:cNvSpPr>
          <p:nvPr>
            <p:ph type="sldNum" idx="44"/>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en-US" sz="1200" b="0" u="none" strike="noStrike">
                <a:solidFill>
                  <a:schemeClr val="dk1"/>
                </a:solidFill>
                <a:effectLst/>
                <a:uFillTx/>
                <a:latin typeface="+mn-lt"/>
                <a:ea typeface="+mn-ea"/>
              </a:defRPr>
            </a:lvl1pPr>
          </a:lstStyle>
          <a:p>
            <a:pPr indent="0" algn="r" defTabSz="914400">
              <a:lnSpc>
                <a:spcPct val="100000"/>
              </a:lnSpc>
              <a:buNone/>
              <a:tabLst>
                <a:tab pos="0" algn="l"/>
              </a:tabLst>
            </a:pPr>
            <a:fld id="{3C6E583B-9B8A-46FC-B4F7-0C61329BFEA8}" type="slidenum">
              <a:rPr lang="en-US" sz="1200" b="0" u="none" strike="noStrike">
                <a:solidFill>
                  <a:schemeClr val="dk1"/>
                </a:solidFill>
                <a:effectLst/>
                <a:uFillTx/>
                <a:latin typeface="+mn-lt"/>
                <a:ea typeface="+mn-ea"/>
              </a:rPr>
              <a:t>10</a:t>
            </a:fld>
            <a:endParaRPr lang="en-US" sz="1200" b="0" u="none" strike="noStrike">
              <a:solidFill>
                <a:srgbClr val="000000"/>
              </a:solidFill>
              <a:effectLst/>
              <a:uFillTx/>
              <a:latin typeface="Times New Roman"/>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9" name="PlaceHolder 1"/>
          <p:cNvSpPr>
            <a:spLocks noGrp="1" noRot="1" noChangeAspect="1"/>
          </p:cNvSpPr>
          <p:nvPr>
            <p:ph type="sldImg"/>
          </p:nvPr>
        </p:nvSpPr>
        <p:spPr>
          <a:xfrm>
            <a:off x="685800" y="1143000"/>
            <a:ext cx="5486400" cy="3086100"/>
          </a:xfrm>
          <a:prstGeom prst="rect">
            <a:avLst/>
          </a:prstGeom>
          <a:ln w="0">
            <a:noFill/>
          </a:ln>
        </p:spPr>
      </p:sp>
      <p:sp>
        <p:nvSpPr>
          <p:cNvPr id="590"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nSpc>
                <a:spcPct val="100000"/>
              </a:lnSpc>
              <a:buNone/>
              <a:tabLst>
                <a:tab pos="0" algn="l"/>
              </a:tabLst>
            </a:pPr>
            <a:r>
              <a:rPr lang="en-US" sz="2000" b="0" u="none" strike="noStrike">
                <a:solidFill>
                  <a:srgbClr val="000000"/>
                </a:solidFill>
                <a:effectLst/>
                <a:uFillTx/>
                <a:latin typeface="Arial"/>
              </a:rPr>
              <a:t>This is the verbal memory slide that follows the visual build sequence. Keep these one-liners locked and repeat them week to week.</a:t>
            </a:r>
          </a:p>
        </p:txBody>
      </p:sp>
      <p:sp>
        <p:nvSpPr>
          <p:cNvPr id="591" name="PlaceHolder 3"/>
          <p:cNvSpPr>
            <a:spLocks noGrp="1"/>
          </p:cNvSpPr>
          <p:nvPr>
            <p:ph type="sldNum" idx="45"/>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en-US" sz="1200" b="0" u="none" strike="noStrike">
                <a:solidFill>
                  <a:schemeClr val="dk1"/>
                </a:solidFill>
                <a:effectLst/>
                <a:uFillTx/>
                <a:latin typeface="+mn-lt"/>
                <a:ea typeface="+mn-ea"/>
              </a:defRPr>
            </a:lvl1pPr>
          </a:lstStyle>
          <a:p>
            <a:pPr indent="0" algn="r" defTabSz="914400">
              <a:lnSpc>
                <a:spcPct val="100000"/>
              </a:lnSpc>
              <a:buNone/>
              <a:tabLst>
                <a:tab pos="0" algn="l"/>
              </a:tabLst>
            </a:pPr>
            <a:fld id="{516F3948-7E58-4161-A0AB-1F41B6420EFE}" type="slidenum">
              <a:rPr lang="en-US" sz="1200" b="0" u="none" strike="noStrike">
                <a:solidFill>
                  <a:schemeClr val="dk1"/>
                </a:solidFill>
                <a:effectLst/>
                <a:uFillTx/>
                <a:latin typeface="+mn-lt"/>
                <a:ea typeface="+mn-ea"/>
              </a:rPr>
              <a:t>11</a:t>
            </a:fld>
            <a:endParaRPr lang="en-US" sz="1200" b="0" u="none" strike="noStrike">
              <a:solidFill>
                <a:srgbClr val="000000"/>
              </a:solidFill>
              <a:effectLst/>
              <a:uFillTx/>
              <a:latin typeface="Times New Roman"/>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2" name="PlaceHolder 1"/>
          <p:cNvSpPr>
            <a:spLocks noGrp="1" noRot="1" noChangeAspect="1"/>
          </p:cNvSpPr>
          <p:nvPr>
            <p:ph type="sldImg"/>
          </p:nvPr>
        </p:nvSpPr>
        <p:spPr>
          <a:xfrm>
            <a:off x="685800" y="1143000"/>
            <a:ext cx="5486400" cy="3086100"/>
          </a:xfrm>
          <a:prstGeom prst="rect">
            <a:avLst/>
          </a:prstGeom>
          <a:ln w="0">
            <a:noFill/>
          </a:ln>
        </p:spPr>
      </p:sp>
      <p:sp>
        <p:nvSpPr>
          <p:cNvPr id="593"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nSpc>
                <a:spcPct val="100000"/>
              </a:lnSpc>
              <a:buNone/>
              <a:tabLst>
                <a:tab pos="0" algn="l"/>
              </a:tabLst>
            </a:pPr>
            <a:r>
              <a:rPr lang="en-US" sz="2000" b="0" u="none" strike="noStrike">
                <a:solidFill>
                  <a:srgbClr val="000000"/>
                </a:solidFill>
                <a:effectLst/>
                <a:uFillTx/>
                <a:latin typeface="Arial"/>
              </a:rPr>
              <a:t>Title slide. Let the room sit with the line: Following Jesus means surrender, not convenience.</a:t>
            </a:r>
          </a:p>
        </p:txBody>
      </p:sp>
      <p:sp>
        <p:nvSpPr>
          <p:cNvPr id="594" name="PlaceHolder 3"/>
          <p:cNvSpPr>
            <a:spLocks noGrp="1"/>
          </p:cNvSpPr>
          <p:nvPr>
            <p:ph type="sldNum" idx="46"/>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en-US" sz="1200" b="0" u="none" strike="noStrike">
                <a:solidFill>
                  <a:schemeClr val="dk1"/>
                </a:solidFill>
                <a:effectLst/>
                <a:uFillTx/>
                <a:latin typeface="+mn-lt"/>
                <a:ea typeface="+mn-ea"/>
              </a:defRPr>
            </a:lvl1pPr>
          </a:lstStyle>
          <a:p>
            <a:pPr indent="0" algn="r" defTabSz="914400">
              <a:lnSpc>
                <a:spcPct val="100000"/>
              </a:lnSpc>
              <a:buNone/>
              <a:tabLst>
                <a:tab pos="0" algn="l"/>
              </a:tabLst>
            </a:pPr>
            <a:fld id="{9C0DB4A6-F41A-43F8-8123-CFC7EA22DD48}" type="slidenum">
              <a:rPr lang="en-US" sz="1200" b="0" u="none" strike="noStrike">
                <a:solidFill>
                  <a:schemeClr val="dk1"/>
                </a:solidFill>
                <a:effectLst/>
                <a:uFillTx/>
                <a:latin typeface="+mn-lt"/>
                <a:ea typeface="+mn-ea"/>
              </a:rPr>
              <a:t>12</a:t>
            </a:fld>
            <a:endParaRPr lang="en-US" sz="1200" b="0" u="none" strike="noStrike">
              <a:solidFill>
                <a:srgbClr val="000000"/>
              </a:solidFill>
              <a:effectLst/>
              <a:uFillTx/>
              <a:latin typeface="Times New Roman"/>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5" name="PlaceHolder 1"/>
          <p:cNvSpPr>
            <a:spLocks noGrp="1" noRot="1" noChangeAspect="1"/>
          </p:cNvSpPr>
          <p:nvPr>
            <p:ph type="sldImg"/>
          </p:nvPr>
        </p:nvSpPr>
        <p:spPr>
          <a:xfrm>
            <a:off x="685800" y="1143000"/>
            <a:ext cx="5486400" cy="3086100"/>
          </a:xfrm>
          <a:prstGeom prst="rect">
            <a:avLst/>
          </a:prstGeom>
          <a:ln w="0">
            <a:noFill/>
          </a:ln>
        </p:spPr>
      </p:sp>
      <p:sp>
        <p:nvSpPr>
          <p:cNvPr id="596"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nSpc>
                <a:spcPct val="100000"/>
              </a:lnSpc>
              <a:buNone/>
              <a:tabLst>
                <a:tab pos="0" algn="l"/>
              </a:tabLst>
            </a:pPr>
            <a:r>
              <a:rPr lang="en-US" sz="2000" b="0" u="none" strike="noStrike">
                <a:solidFill>
                  <a:srgbClr val="000000"/>
                </a:solidFill>
                <a:effectLst/>
                <a:uFillTx/>
                <a:latin typeface="Arial"/>
              </a:rPr>
              <a:t>Main one-liner for today: Following Jesus means surrender, not convenience. Supporting line: Jesus does not ask to be an add-on; He is Lord.</a:t>
            </a:r>
          </a:p>
        </p:txBody>
      </p:sp>
      <p:sp>
        <p:nvSpPr>
          <p:cNvPr id="597" name="PlaceHolder 3"/>
          <p:cNvSpPr>
            <a:spLocks noGrp="1"/>
          </p:cNvSpPr>
          <p:nvPr>
            <p:ph type="sldNum" idx="47"/>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en-US" sz="1200" b="0" u="none" strike="noStrike">
                <a:solidFill>
                  <a:schemeClr val="dk1"/>
                </a:solidFill>
                <a:effectLst/>
                <a:uFillTx/>
                <a:latin typeface="+mn-lt"/>
                <a:ea typeface="+mn-ea"/>
              </a:defRPr>
            </a:lvl1pPr>
          </a:lstStyle>
          <a:p>
            <a:pPr indent="0" algn="r" defTabSz="914400">
              <a:lnSpc>
                <a:spcPct val="100000"/>
              </a:lnSpc>
              <a:buNone/>
              <a:tabLst>
                <a:tab pos="0" algn="l"/>
              </a:tabLst>
            </a:pPr>
            <a:fld id="{B5EC8BAF-2A62-4A24-8D3A-B2F512D2E217}" type="slidenum">
              <a:rPr lang="en-US" sz="1200" b="0" u="none" strike="noStrike">
                <a:solidFill>
                  <a:schemeClr val="dk1"/>
                </a:solidFill>
                <a:effectLst/>
                <a:uFillTx/>
                <a:latin typeface="+mn-lt"/>
                <a:ea typeface="+mn-ea"/>
              </a:rPr>
              <a:t>15</a:t>
            </a:fld>
            <a:endParaRPr lang="en-US" sz="1200" b="0" u="none" strike="noStrike">
              <a:solidFill>
                <a:srgbClr val="000000"/>
              </a:solidFill>
              <a:effectLst/>
              <a:uFillTx/>
              <a:latin typeface="Times New Roman"/>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8" name="PlaceHolder 1"/>
          <p:cNvSpPr>
            <a:spLocks noGrp="1" noRot="1" noChangeAspect="1"/>
          </p:cNvSpPr>
          <p:nvPr>
            <p:ph type="sldImg"/>
          </p:nvPr>
        </p:nvSpPr>
        <p:spPr>
          <a:xfrm>
            <a:off x="685800" y="1143000"/>
            <a:ext cx="5486400" cy="3086100"/>
          </a:xfrm>
          <a:prstGeom prst="rect">
            <a:avLst/>
          </a:prstGeom>
          <a:ln w="0">
            <a:noFill/>
          </a:ln>
        </p:spPr>
      </p:sp>
      <p:sp>
        <p:nvSpPr>
          <p:cNvPr id="599"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nSpc>
                <a:spcPct val="100000"/>
              </a:lnSpc>
              <a:buNone/>
              <a:tabLst>
                <a:tab pos="0" algn="l"/>
              </a:tabLst>
            </a:pPr>
            <a:r>
              <a:rPr lang="en-US" sz="2000" b="0" u="none" strike="noStrike">
                <a:solidFill>
                  <a:srgbClr val="000000"/>
                </a:solidFill>
                <a:effectLst/>
                <a:uFillTx/>
                <a:latin typeface="Arial"/>
              </a:rPr>
              <a:t>Read slowly. Do not rush past the three verbs.</a:t>
            </a:r>
          </a:p>
        </p:txBody>
      </p:sp>
      <p:sp>
        <p:nvSpPr>
          <p:cNvPr id="600" name="PlaceHolder 3"/>
          <p:cNvSpPr>
            <a:spLocks noGrp="1"/>
          </p:cNvSpPr>
          <p:nvPr>
            <p:ph type="sldNum" idx="48"/>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en-US" sz="1200" b="0" u="none" strike="noStrike">
                <a:solidFill>
                  <a:schemeClr val="dk1"/>
                </a:solidFill>
                <a:effectLst/>
                <a:uFillTx/>
                <a:latin typeface="+mn-lt"/>
                <a:ea typeface="+mn-ea"/>
              </a:defRPr>
            </a:lvl1pPr>
          </a:lstStyle>
          <a:p>
            <a:pPr indent="0" algn="r" defTabSz="914400">
              <a:lnSpc>
                <a:spcPct val="100000"/>
              </a:lnSpc>
              <a:buNone/>
              <a:tabLst>
                <a:tab pos="0" algn="l"/>
              </a:tabLst>
            </a:pPr>
            <a:fld id="{D1E88FB1-024E-48FB-A87D-3287928B2B9B}" type="slidenum">
              <a:rPr lang="en-US" sz="1200" b="0" u="none" strike="noStrike">
                <a:solidFill>
                  <a:schemeClr val="dk1"/>
                </a:solidFill>
                <a:effectLst/>
                <a:uFillTx/>
                <a:latin typeface="+mn-lt"/>
                <a:ea typeface="+mn-ea"/>
              </a:rPr>
              <a:t>16</a:t>
            </a:fld>
            <a:endParaRPr lang="en-US" sz="1200" b="0" u="none" strike="noStrike">
              <a:solidFill>
                <a:srgbClr val="000000"/>
              </a:solidFill>
              <a:effectLst/>
              <a:uFillTx/>
              <a:latin typeface="Times New Roman"/>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1" name="PlaceHolder 1"/>
          <p:cNvSpPr>
            <a:spLocks noGrp="1" noRot="1" noChangeAspect="1"/>
          </p:cNvSpPr>
          <p:nvPr>
            <p:ph type="sldImg"/>
          </p:nvPr>
        </p:nvSpPr>
        <p:spPr>
          <a:xfrm>
            <a:off x="685800" y="1143000"/>
            <a:ext cx="5486400" cy="3086100"/>
          </a:xfrm>
          <a:prstGeom prst="rect">
            <a:avLst/>
          </a:prstGeom>
          <a:ln w="0">
            <a:noFill/>
          </a:ln>
        </p:spPr>
      </p:sp>
      <p:sp>
        <p:nvSpPr>
          <p:cNvPr id="602"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nSpc>
                <a:spcPct val="100000"/>
              </a:lnSpc>
              <a:buNone/>
              <a:tabLst>
                <a:tab pos="0" algn="l"/>
              </a:tabLst>
            </a:pPr>
            <a:r>
              <a:rPr lang="en-US" sz="2000" b="0" u="none" strike="noStrike">
                <a:solidFill>
                  <a:srgbClr val="000000"/>
                </a:solidFill>
                <a:effectLst/>
                <a:uFillTx/>
                <a:latin typeface="Arial"/>
              </a:rPr>
              <a:t>Push gently against the idea that surrender is for unusually committed Christians.</a:t>
            </a:r>
          </a:p>
        </p:txBody>
      </p:sp>
      <p:sp>
        <p:nvSpPr>
          <p:cNvPr id="603" name="PlaceHolder 3"/>
          <p:cNvSpPr>
            <a:spLocks noGrp="1"/>
          </p:cNvSpPr>
          <p:nvPr>
            <p:ph type="sldNum" idx="49"/>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en-US" sz="1200" b="0" u="none" strike="noStrike">
                <a:solidFill>
                  <a:schemeClr val="dk1"/>
                </a:solidFill>
                <a:effectLst/>
                <a:uFillTx/>
                <a:latin typeface="+mn-lt"/>
                <a:ea typeface="+mn-ea"/>
              </a:defRPr>
            </a:lvl1pPr>
          </a:lstStyle>
          <a:p>
            <a:pPr indent="0" algn="r" defTabSz="914400">
              <a:lnSpc>
                <a:spcPct val="100000"/>
              </a:lnSpc>
              <a:buNone/>
              <a:tabLst>
                <a:tab pos="0" algn="l"/>
              </a:tabLst>
            </a:pPr>
            <a:fld id="{2627ED64-2A28-4650-A508-D7859CFF5019}" type="slidenum">
              <a:rPr lang="en-US" sz="1200" b="0" u="none" strike="noStrike">
                <a:solidFill>
                  <a:schemeClr val="dk1"/>
                </a:solidFill>
                <a:effectLst/>
                <a:uFillTx/>
                <a:latin typeface="+mn-lt"/>
                <a:ea typeface="+mn-ea"/>
              </a:rPr>
              <a:t>17</a:t>
            </a:fld>
            <a:endParaRPr lang="en-US" sz="1200" b="0" u="none" strike="noStrike">
              <a:solidFill>
                <a:srgbClr val="000000"/>
              </a:solidFill>
              <a:effectLst/>
              <a:uFillTx/>
              <a:latin typeface="Times New Roman"/>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 name="PlaceHolder 1"/>
          <p:cNvSpPr>
            <a:spLocks noGrp="1" noRot="1" noChangeAspect="1"/>
          </p:cNvSpPr>
          <p:nvPr>
            <p:ph type="sldImg"/>
          </p:nvPr>
        </p:nvSpPr>
        <p:spPr>
          <a:xfrm>
            <a:off x="685800" y="1143000"/>
            <a:ext cx="5486400" cy="3086100"/>
          </a:xfrm>
          <a:prstGeom prst="rect">
            <a:avLst/>
          </a:prstGeom>
          <a:ln w="0">
            <a:noFill/>
          </a:ln>
        </p:spPr>
      </p:sp>
      <p:sp>
        <p:nvSpPr>
          <p:cNvPr id="605"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nSpc>
                <a:spcPct val="100000"/>
              </a:lnSpc>
              <a:buNone/>
              <a:tabLst>
                <a:tab pos="0" algn="l"/>
              </a:tabLst>
            </a:pPr>
            <a:r>
              <a:rPr lang="en-US" sz="2000" b="0" u="none" strike="noStrike">
                <a:solidFill>
                  <a:srgbClr val="000000"/>
                </a:solidFill>
                <a:effectLst/>
                <a:uFillTx/>
                <a:latin typeface="Arial"/>
              </a:rPr>
              <a:t>Clarify deny self: not psychological self-loathing. It is surrendering the right to rule oneself independently of Jesus.</a:t>
            </a:r>
          </a:p>
        </p:txBody>
      </p:sp>
      <p:sp>
        <p:nvSpPr>
          <p:cNvPr id="606" name="PlaceHolder 3"/>
          <p:cNvSpPr>
            <a:spLocks noGrp="1"/>
          </p:cNvSpPr>
          <p:nvPr>
            <p:ph type="sldNum" idx="50"/>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en-US" sz="1200" b="0" u="none" strike="noStrike">
                <a:solidFill>
                  <a:schemeClr val="dk1"/>
                </a:solidFill>
                <a:effectLst/>
                <a:uFillTx/>
                <a:latin typeface="+mn-lt"/>
                <a:ea typeface="+mn-ea"/>
              </a:defRPr>
            </a:lvl1pPr>
          </a:lstStyle>
          <a:p>
            <a:pPr indent="0" algn="r" defTabSz="914400">
              <a:lnSpc>
                <a:spcPct val="100000"/>
              </a:lnSpc>
              <a:buNone/>
              <a:tabLst>
                <a:tab pos="0" algn="l"/>
              </a:tabLst>
            </a:pPr>
            <a:fld id="{28DA49A8-05BD-4C05-96D0-5C8C16C441D1}" type="slidenum">
              <a:rPr lang="en-US" sz="1200" b="0" u="none" strike="noStrike">
                <a:solidFill>
                  <a:schemeClr val="dk1"/>
                </a:solidFill>
                <a:effectLst/>
                <a:uFillTx/>
                <a:latin typeface="+mn-lt"/>
                <a:ea typeface="+mn-ea"/>
              </a:rPr>
              <a:t>18</a:t>
            </a:fld>
            <a:endParaRPr lang="en-US" sz="1200" b="0" u="none" strike="noStrike">
              <a:solidFill>
                <a:srgbClr val="000000"/>
              </a:solidFill>
              <a:effectLst/>
              <a:uFillTx/>
              <a:latin typeface="Times New Roman"/>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7" name="PlaceHolder 1"/>
          <p:cNvSpPr>
            <a:spLocks noGrp="1" noRot="1" noChangeAspect="1"/>
          </p:cNvSpPr>
          <p:nvPr>
            <p:ph type="sldImg"/>
          </p:nvPr>
        </p:nvSpPr>
        <p:spPr>
          <a:xfrm>
            <a:off x="685800" y="1143000"/>
            <a:ext cx="5486400" cy="3086100"/>
          </a:xfrm>
          <a:prstGeom prst="rect">
            <a:avLst/>
          </a:prstGeom>
          <a:ln w="0">
            <a:noFill/>
          </a:ln>
        </p:spPr>
      </p:sp>
      <p:sp>
        <p:nvSpPr>
          <p:cNvPr id="608"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nSpc>
                <a:spcPct val="100000"/>
              </a:lnSpc>
              <a:buNone/>
              <a:tabLst>
                <a:tab pos="0" algn="l"/>
              </a:tabLst>
            </a:pPr>
            <a:r>
              <a:rPr lang="en-US" sz="2000" b="0" u="none" strike="noStrike">
                <a:solidFill>
                  <a:srgbClr val="000000"/>
                </a:solidFill>
                <a:effectLst/>
                <a:uFillTx/>
                <a:latin typeface="Arial"/>
              </a:rPr>
              <a:t>Do not trivialise “cross” as any inconvenience. In the first-century Roman world, the cross was an execution instrument. Jesus is using deliberately severe language about surrender and allegiance.</a:t>
            </a:r>
          </a:p>
        </p:txBody>
      </p:sp>
      <p:sp>
        <p:nvSpPr>
          <p:cNvPr id="609" name="PlaceHolder 3"/>
          <p:cNvSpPr>
            <a:spLocks noGrp="1"/>
          </p:cNvSpPr>
          <p:nvPr>
            <p:ph type="sldNum" idx="51"/>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en-US" sz="1200" b="0" u="none" strike="noStrike">
                <a:solidFill>
                  <a:schemeClr val="dk1"/>
                </a:solidFill>
                <a:effectLst/>
                <a:uFillTx/>
                <a:latin typeface="+mn-lt"/>
                <a:ea typeface="+mn-ea"/>
              </a:defRPr>
            </a:lvl1pPr>
          </a:lstStyle>
          <a:p>
            <a:pPr indent="0" algn="r" defTabSz="914400">
              <a:lnSpc>
                <a:spcPct val="100000"/>
              </a:lnSpc>
              <a:buNone/>
              <a:tabLst>
                <a:tab pos="0" algn="l"/>
              </a:tabLst>
            </a:pPr>
            <a:fld id="{03C9BAA9-20CF-4809-9E62-D316DF863C53}" type="slidenum">
              <a:rPr lang="en-US" sz="1200" b="0" u="none" strike="noStrike">
                <a:solidFill>
                  <a:schemeClr val="dk1"/>
                </a:solidFill>
                <a:effectLst/>
                <a:uFillTx/>
                <a:latin typeface="+mn-lt"/>
                <a:ea typeface="+mn-ea"/>
              </a:rPr>
              <a:t>19</a:t>
            </a:fld>
            <a:endParaRPr lang="en-US" sz="1200" b="0" u="none" strike="noStrike">
              <a:solidFill>
                <a:srgbClr val="000000"/>
              </a:solidFill>
              <a:effectLst/>
              <a:uFillTx/>
              <a:latin typeface="Times New Roman"/>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0" name="PlaceHolder 1"/>
          <p:cNvSpPr>
            <a:spLocks noGrp="1" noRot="1" noChangeAspect="1"/>
          </p:cNvSpPr>
          <p:nvPr>
            <p:ph type="sldImg"/>
          </p:nvPr>
        </p:nvSpPr>
        <p:spPr>
          <a:xfrm>
            <a:off x="685800" y="1143000"/>
            <a:ext cx="5486400" cy="3086100"/>
          </a:xfrm>
          <a:prstGeom prst="rect">
            <a:avLst/>
          </a:prstGeom>
          <a:ln w="0">
            <a:noFill/>
          </a:ln>
        </p:spPr>
      </p:sp>
      <p:sp>
        <p:nvSpPr>
          <p:cNvPr id="611"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nSpc>
                <a:spcPct val="100000"/>
              </a:lnSpc>
              <a:buNone/>
              <a:tabLst>
                <a:tab pos="0" algn="l"/>
              </a:tabLst>
            </a:pPr>
            <a:r>
              <a:rPr lang="en-US" sz="2000" b="0" u="none" strike="noStrike">
                <a:solidFill>
                  <a:srgbClr val="000000"/>
                </a:solidFill>
                <a:effectLst/>
                <a:uFillTx/>
                <a:latin typeface="Arial"/>
              </a:rPr>
              <a:t>Emphasise the ordinary daily nature of discipleship.</a:t>
            </a:r>
          </a:p>
        </p:txBody>
      </p:sp>
      <p:sp>
        <p:nvSpPr>
          <p:cNvPr id="612" name="PlaceHolder 3"/>
          <p:cNvSpPr>
            <a:spLocks noGrp="1"/>
          </p:cNvSpPr>
          <p:nvPr>
            <p:ph type="sldNum" idx="52"/>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en-US" sz="1200" b="0" u="none" strike="noStrike">
                <a:solidFill>
                  <a:schemeClr val="dk1"/>
                </a:solidFill>
                <a:effectLst/>
                <a:uFillTx/>
                <a:latin typeface="+mn-lt"/>
                <a:ea typeface="+mn-ea"/>
              </a:defRPr>
            </a:lvl1pPr>
          </a:lstStyle>
          <a:p>
            <a:pPr indent="0" algn="r" defTabSz="914400">
              <a:lnSpc>
                <a:spcPct val="100000"/>
              </a:lnSpc>
              <a:buNone/>
              <a:tabLst>
                <a:tab pos="0" algn="l"/>
              </a:tabLst>
            </a:pPr>
            <a:fld id="{0A089E8E-6A0E-4349-915A-8C0BD6B2A840}" type="slidenum">
              <a:rPr lang="en-US" sz="1200" b="0" u="none" strike="noStrike">
                <a:solidFill>
                  <a:schemeClr val="dk1"/>
                </a:solidFill>
                <a:effectLst/>
                <a:uFillTx/>
                <a:latin typeface="+mn-lt"/>
                <a:ea typeface="+mn-ea"/>
              </a:rPr>
              <a:t>20</a:t>
            </a:fld>
            <a:endParaRPr lang="en-US" sz="1200" b="0" u="none" strike="noStrike">
              <a:solidFill>
                <a:srgbClr val="000000"/>
              </a:solidFill>
              <a:effectLst/>
              <a:uFillTx/>
              <a:latin typeface="Times New Roman"/>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3" name="PlaceHolder 1"/>
          <p:cNvSpPr>
            <a:spLocks noGrp="1" noRot="1" noChangeAspect="1"/>
          </p:cNvSpPr>
          <p:nvPr>
            <p:ph type="sldImg"/>
          </p:nvPr>
        </p:nvSpPr>
        <p:spPr>
          <a:xfrm>
            <a:off x="685800" y="1143000"/>
            <a:ext cx="5486400" cy="3086100"/>
          </a:xfrm>
          <a:prstGeom prst="rect">
            <a:avLst/>
          </a:prstGeom>
          <a:ln w="0">
            <a:noFill/>
          </a:ln>
        </p:spPr>
      </p:sp>
      <p:sp>
        <p:nvSpPr>
          <p:cNvPr id="614"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nSpc>
                <a:spcPct val="100000"/>
              </a:lnSpc>
              <a:buNone/>
              <a:tabLst>
                <a:tab pos="0" algn="l"/>
              </a:tabLst>
            </a:pPr>
            <a:r>
              <a:rPr lang="en-US" sz="2000" b="0" u="none" strike="noStrike">
                <a:solidFill>
                  <a:srgbClr val="000000"/>
                </a:solidFill>
                <a:effectLst/>
                <a:uFillTx/>
                <a:latin typeface="Arial"/>
              </a:rPr>
              <a:t>Keep Jesus Himself at the centre. The cost is not a self-improvement program. It is following a Lord.</a:t>
            </a:r>
          </a:p>
        </p:txBody>
      </p:sp>
      <p:sp>
        <p:nvSpPr>
          <p:cNvPr id="615" name="PlaceHolder 3"/>
          <p:cNvSpPr>
            <a:spLocks noGrp="1"/>
          </p:cNvSpPr>
          <p:nvPr>
            <p:ph type="sldNum" idx="53"/>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en-US" sz="1200" b="0" u="none" strike="noStrike">
                <a:solidFill>
                  <a:schemeClr val="dk1"/>
                </a:solidFill>
                <a:effectLst/>
                <a:uFillTx/>
                <a:latin typeface="+mn-lt"/>
                <a:ea typeface="+mn-ea"/>
              </a:defRPr>
            </a:lvl1pPr>
          </a:lstStyle>
          <a:p>
            <a:pPr indent="0" algn="r" defTabSz="914400">
              <a:lnSpc>
                <a:spcPct val="100000"/>
              </a:lnSpc>
              <a:buNone/>
              <a:tabLst>
                <a:tab pos="0" algn="l"/>
              </a:tabLst>
            </a:pPr>
            <a:fld id="{E5BDB9AA-D578-41E2-9EB7-AF6E6BCF7327}" type="slidenum">
              <a:rPr lang="en-US" sz="1200" b="0" u="none" strike="noStrike">
                <a:solidFill>
                  <a:schemeClr val="dk1"/>
                </a:solidFill>
                <a:effectLst/>
                <a:uFillTx/>
                <a:latin typeface="+mn-lt"/>
                <a:ea typeface="+mn-ea"/>
              </a:rPr>
              <a:t>21</a:t>
            </a:fld>
            <a:endParaRPr lang="en-US" sz="1200" b="0" u="none" strike="noStrike">
              <a:solidFill>
                <a:srgbClr val="000000"/>
              </a:solidFill>
              <a:effectLst/>
              <a:uFillTx/>
              <a:latin typeface="Times New Roman"/>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6" name="PlaceHolder 1"/>
          <p:cNvSpPr>
            <a:spLocks noGrp="1" noRot="1" noChangeAspect="1"/>
          </p:cNvSpPr>
          <p:nvPr>
            <p:ph type="sldImg"/>
          </p:nvPr>
        </p:nvSpPr>
        <p:spPr>
          <a:xfrm>
            <a:off x="685800" y="1143000"/>
            <a:ext cx="5486400" cy="3086100"/>
          </a:xfrm>
          <a:prstGeom prst="rect">
            <a:avLst/>
          </a:prstGeom>
          <a:ln w="0">
            <a:noFill/>
          </a:ln>
        </p:spPr>
      </p:sp>
      <p:sp>
        <p:nvSpPr>
          <p:cNvPr id="617"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nSpc>
                <a:spcPct val="100000"/>
              </a:lnSpc>
              <a:buNone/>
              <a:tabLst>
                <a:tab pos="0" algn="l"/>
              </a:tabLst>
            </a:pPr>
            <a:r>
              <a:rPr lang="en-US" sz="2000" b="0" u="none" strike="noStrike">
                <a:solidFill>
                  <a:srgbClr val="000000"/>
                </a:solidFill>
                <a:effectLst/>
                <a:uFillTx/>
                <a:latin typeface="Arial"/>
              </a:rPr>
              <a:t>This is the great paradox. Clutching control can cost us the life Jesus offers. Surrender to Jesus is not destruction; it is life.</a:t>
            </a:r>
          </a:p>
        </p:txBody>
      </p:sp>
      <p:sp>
        <p:nvSpPr>
          <p:cNvPr id="618" name="PlaceHolder 3"/>
          <p:cNvSpPr>
            <a:spLocks noGrp="1"/>
          </p:cNvSpPr>
          <p:nvPr>
            <p:ph type="sldNum" idx="54"/>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en-US" sz="1200" b="0" u="none" strike="noStrike">
                <a:solidFill>
                  <a:schemeClr val="dk1"/>
                </a:solidFill>
                <a:effectLst/>
                <a:uFillTx/>
                <a:latin typeface="+mn-lt"/>
                <a:ea typeface="+mn-ea"/>
              </a:defRPr>
            </a:lvl1pPr>
          </a:lstStyle>
          <a:p>
            <a:pPr indent="0" algn="r" defTabSz="914400">
              <a:lnSpc>
                <a:spcPct val="100000"/>
              </a:lnSpc>
              <a:buNone/>
              <a:tabLst>
                <a:tab pos="0" algn="l"/>
              </a:tabLst>
            </a:pPr>
            <a:fld id="{75001D88-9E5A-4180-B713-1EE59F135364}" type="slidenum">
              <a:rPr lang="en-US" sz="1200" b="0" u="none" strike="noStrike">
                <a:solidFill>
                  <a:schemeClr val="dk1"/>
                </a:solidFill>
                <a:effectLst/>
                <a:uFillTx/>
                <a:latin typeface="+mn-lt"/>
                <a:ea typeface="+mn-ea"/>
              </a:rPr>
              <a:t>22</a:t>
            </a:fld>
            <a:endParaRPr lang="en-US" sz="1200" b="0" u="none" strike="noStrike">
              <a:solidFill>
                <a:srgbClr val="000000"/>
              </a:solidFill>
              <a:effectLst/>
              <a:uFillTx/>
              <a:latin typeface="Times New Roman"/>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9" name="PlaceHolder 1"/>
          <p:cNvSpPr>
            <a:spLocks noGrp="1" noRot="1" noChangeAspect="1"/>
          </p:cNvSpPr>
          <p:nvPr>
            <p:ph type="sldImg"/>
          </p:nvPr>
        </p:nvSpPr>
        <p:spPr>
          <a:xfrm>
            <a:off x="685800" y="1143000"/>
            <a:ext cx="5486400" cy="3086100"/>
          </a:xfrm>
          <a:prstGeom prst="rect">
            <a:avLst/>
          </a:prstGeom>
          <a:ln w="0">
            <a:noFill/>
          </a:ln>
        </p:spPr>
      </p:sp>
      <p:sp>
        <p:nvSpPr>
          <p:cNvPr id="620"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nSpc>
                <a:spcPct val="100000"/>
              </a:lnSpc>
              <a:buNone/>
              <a:tabLst>
                <a:tab pos="0" algn="l"/>
              </a:tabLst>
            </a:pPr>
            <a:r>
              <a:rPr lang="en-US" sz="2000" b="0" u="none" strike="noStrike">
                <a:solidFill>
                  <a:srgbClr val="000000"/>
                </a:solidFill>
                <a:effectLst/>
                <a:uFillTx/>
                <a:latin typeface="Arial"/>
              </a:rPr>
              <a:t>Ask: What are we protecting when we refuse surrender? Jesus asks us to evaluate value differently.</a:t>
            </a:r>
          </a:p>
        </p:txBody>
      </p:sp>
      <p:sp>
        <p:nvSpPr>
          <p:cNvPr id="621" name="PlaceHolder 3"/>
          <p:cNvSpPr>
            <a:spLocks noGrp="1"/>
          </p:cNvSpPr>
          <p:nvPr>
            <p:ph type="sldNum" idx="55"/>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en-US" sz="1200" b="0" u="none" strike="noStrike">
                <a:solidFill>
                  <a:schemeClr val="dk1"/>
                </a:solidFill>
                <a:effectLst/>
                <a:uFillTx/>
                <a:latin typeface="+mn-lt"/>
                <a:ea typeface="+mn-ea"/>
              </a:defRPr>
            </a:lvl1pPr>
          </a:lstStyle>
          <a:p>
            <a:pPr indent="0" algn="r" defTabSz="914400">
              <a:lnSpc>
                <a:spcPct val="100000"/>
              </a:lnSpc>
              <a:buNone/>
              <a:tabLst>
                <a:tab pos="0" algn="l"/>
              </a:tabLst>
            </a:pPr>
            <a:fld id="{9DC810BB-FE50-4A94-A024-96039BB4F941}" type="slidenum">
              <a:rPr lang="en-US" sz="1200" b="0" u="none" strike="noStrike">
                <a:solidFill>
                  <a:schemeClr val="dk1"/>
                </a:solidFill>
                <a:effectLst/>
                <a:uFillTx/>
                <a:latin typeface="+mn-lt"/>
                <a:ea typeface="+mn-ea"/>
              </a:rPr>
              <a:t>23</a:t>
            </a:fld>
            <a:endParaRPr lang="en-US" sz="1200" b="0" u="none" strike="noStrike">
              <a:solidFill>
                <a:srgbClr val="000000"/>
              </a:solidFill>
              <a:effectLst/>
              <a:uFillTx/>
              <a:latin typeface="Times New Roman"/>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2" name="PlaceHolder 1"/>
          <p:cNvSpPr>
            <a:spLocks noGrp="1" noRot="1" noChangeAspect="1"/>
          </p:cNvSpPr>
          <p:nvPr>
            <p:ph type="sldImg"/>
          </p:nvPr>
        </p:nvSpPr>
        <p:spPr>
          <a:xfrm>
            <a:off x="685800" y="1143000"/>
            <a:ext cx="5486400" cy="3086100"/>
          </a:xfrm>
          <a:prstGeom prst="rect">
            <a:avLst/>
          </a:prstGeom>
          <a:ln w="0">
            <a:noFill/>
          </a:ln>
        </p:spPr>
      </p:sp>
      <p:sp>
        <p:nvSpPr>
          <p:cNvPr id="623"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nSpc>
                <a:spcPct val="100000"/>
              </a:lnSpc>
              <a:buNone/>
              <a:tabLst>
                <a:tab pos="0" algn="l"/>
              </a:tabLst>
            </a:pPr>
            <a:r>
              <a:rPr lang="en-US" sz="2000" b="0" u="none" strike="noStrike">
                <a:solidFill>
                  <a:srgbClr val="000000"/>
                </a:solidFill>
                <a:effectLst/>
                <a:uFillTx/>
                <a:latin typeface="Arial"/>
              </a:rPr>
              <a:t>This is the memorable centre of the message.</a:t>
            </a:r>
          </a:p>
        </p:txBody>
      </p:sp>
      <p:sp>
        <p:nvSpPr>
          <p:cNvPr id="624" name="PlaceHolder 3"/>
          <p:cNvSpPr>
            <a:spLocks noGrp="1"/>
          </p:cNvSpPr>
          <p:nvPr>
            <p:ph type="sldNum" idx="56"/>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en-US" sz="1200" b="0" u="none" strike="noStrike">
                <a:solidFill>
                  <a:schemeClr val="dk1"/>
                </a:solidFill>
                <a:effectLst/>
                <a:uFillTx/>
                <a:latin typeface="+mn-lt"/>
                <a:ea typeface="+mn-ea"/>
              </a:defRPr>
            </a:lvl1pPr>
          </a:lstStyle>
          <a:p>
            <a:pPr indent="0" algn="r" defTabSz="914400">
              <a:lnSpc>
                <a:spcPct val="100000"/>
              </a:lnSpc>
              <a:buNone/>
              <a:tabLst>
                <a:tab pos="0" algn="l"/>
              </a:tabLst>
            </a:pPr>
            <a:fld id="{C34706BE-4B32-44BC-8A43-AB1591522548}" type="slidenum">
              <a:rPr lang="en-US" sz="1200" b="0" u="none" strike="noStrike">
                <a:solidFill>
                  <a:schemeClr val="dk1"/>
                </a:solidFill>
                <a:effectLst/>
                <a:uFillTx/>
                <a:latin typeface="+mn-lt"/>
                <a:ea typeface="+mn-ea"/>
              </a:rPr>
              <a:t>24</a:t>
            </a:fld>
            <a:endParaRPr lang="en-US" sz="1200" b="0" u="none" strike="noStrike">
              <a:solidFill>
                <a:srgbClr val="000000"/>
              </a:solidFill>
              <a:effectLst/>
              <a:uFillTx/>
              <a:latin typeface="Times New Roman"/>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5" name="PlaceHolder 1"/>
          <p:cNvSpPr>
            <a:spLocks noGrp="1" noRot="1" noChangeAspect="1"/>
          </p:cNvSpPr>
          <p:nvPr>
            <p:ph type="sldImg"/>
          </p:nvPr>
        </p:nvSpPr>
        <p:spPr>
          <a:xfrm>
            <a:off x="685800" y="1143000"/>
            <a:ext cx="5486400" cy="3086100"/>
          </a:xfrm>
          <a:prstGeom prst="rect">
            <a:avLst/>
          </a:prstGeom>
          <a:ln w="0">
            <a:noFill/>
          </a:ln>
        </p:spPr>
      </p:sp>
      <p:sp>
        <p:nvSpPr>
          <p:cNvPr id="626"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nSpc>
                <a:spcPct val="100000"/>
              </a:lnSpc>
              <a:buNone/>
              <a:tabLst>
                <a:tab pos="0" algn="l"/>
              </a:tabLst>
            </a:pPr>
            <a:r>
              <a:rPr lang="en-US" sz="2000" b="0" u="none" strike="noStrike">
                <a:solidFill>
                  <a:srgbClr val="000000"/>
                </a:solidFill>
                <a:effectLst/>
                <a:uFillTx/>
                <a:latin typeface="Arial"/>
              </a:rPr>
              <a:t>Set the scene. Jesus is not chasing attendance statistics. He loves the crowd enough to tell the truth.</a:t>
            </a:r>
          </a:p>
        </p:txBody>
      </p:sp>
      <p:sp>
        <p:nvSpPr>
          <p:cNvPr id="627" name="PlaceHolder 3"/>
          <p:cNvSpPr>
            <a:spLocks noGrp="1"/>
          </p:cNvSpPr>
          <p:nvPr>
            <p:ph type="sldNum" idx="57"/>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en-US" sz="1200" b="0" u="none" strike="noStrike">
                <a:solidFill>
                  <a:schemeClr val="dk1"/>
                </a:solidFill>
                <a:effectLst/>
                <a:uFillTx/>
                <a:latin typeface="+mn-lt"/>
                <a:ea typeface="+mn-ea"/>
              </a:defRPr>
            </a:lvl1pPr>
          </a:lstStyle>
          <a:p>
            <a:pPr indent="0" algn="r" defTabSz="914400">
              <a:lnSpc>
                <a:spcPct val="100000"/>
              </a:lnSpc>
              <a:buNone/>
              <a:tabLst>
                <a:tab pos="0" algn="l"/>
              </a:tabLst>
            </a:pPr>
            <a:fld id="{8E03717C-8724-4FEE-9DE4-5FC1AF84CF3C}" type="slidenum">
              <a:rPr lang="en-US" sz="1200" b="0" u="none" strike="noStrike">
                <a:solidFill>
                  <a:schemeClr val="dk1"/>
                </a:solidFill>
                <a:effectLst/>
                <a:uFillTx/>
                <a:latin typeface="+mn-lt"/>
                <a:ea typeface="+mn-ea"/>
              </a:rPr>
              <a:t>27</a:t>
            </a:fld>
            <a:endParaRPr lang="en-US" sz="1200" b="0" u="none" strike="noStrike">
              <a:solidFill>
                <a:srgbClr val="000000"/>
              </a:solidFill>
              <a:effectLst/>
              <a:uFillTx/>
              <a:latin typeface="Times New Roman"/>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8" name="PlaceHolder 1"/>
          <p:cNvSpPr>
            <a:spLocks noGrp="1" noRot="1" noChangeAspect="1"/>
          </p:cNvSpPr>
          <p:nvPr>
            <p:ph type="sldImg"/>
          </p:nvPr>
        </p:nvSpPr>
        <p:spPr>
          <a:xfrm>
            <a:off x="685800" y="1143000"/>
            <a:ext cx="5486400" cy="3086100"/>
          </a:xfrm>
          <a:prstGeom prst="rect">
            <a:avLst/>
          </a:prstGeom>
          <a:ln w="0">
            <a:noFill/>
          </a:ln>
        </p:spPr>
      </p:sp>
      <p:sp>
        <p:nvSpPr>
          <p:cNvPr id="629"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nSpc>
                <a:spcPct val="100000"/>
              </a:lnSpc>
              <a:buNone/>
              <a:tabLst>
                <a:tab pos="0" algn="l"/>
              </a:tabLst>
            </a:pPr>
            <a:r>
              <a:rPr lang="en-US" sz="2000" b="0" u="none" strike="noStrike">
                <a:solidFill>
                  <a:srgbClr val="000000"/>
                </a:solidFill>
                <a:effectLst/>
                <a:uFillTx/>
                <a:latin typeface="Arial"/>
              </a:rPr>
              <a:t>Important pastoral clarification. Luke’s “hate” is comparative allegiance language. Matthew 10:37 states the comparison explicitly: love father/mother more than Jesus. Do not use this text to excuse neglect or abuse.</a:t>
            </a:r>
          </a:p>
        </p:txBody>
      </p:sp>
      <p:sp>
        <p:nvSpPr>
          <p:cNvPr id="630" name="PlaceHolder 3"/>
          <p:cNvSpPr>
            <a:spLocks noGrp="1"/>
          </p:cNvSpPr>
          <p:nvPr>
            <p:ph type="sldNum" idx="58"/>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en-US" sz="1200" b="0" u="none" strike="noStrike">
                <a:solidFill>
                  <a:schemeClr val="dk1"/>
                </a:solidFill>
                <a:effectLst/>
                <a:uFillTx/>
                <a:latin typeface="+mn-lt"/>
                <a:ea typeface="+mn-ea"/>
              </a:defRPr>
            </a:lvl1pPr>
          </a:lstStyle>
          <a:p>
            <a:pPr indent="0" algn="r" defTabSz="914400">
              <a:lnSpc>
                <a:spcPct val="100000"/>
              </a:lnSpc>
              <a:buNone/>
              <a:tabLst>
                <a:tab pos="0" algn="l"/>
              </a:tabLst>
            </a:pPr>
            <a:fld id="{12050B21-6DC2-44EA-8D4E-94647C133E37}" type="slidenum">
              <a:rPr lang="en-US" sz="1200" b="0" u="none" strike="noStrike">
                <a:solidFill>
                  <a:schemeClr val="dk1"/>
                </a:solidFill>
                <a:effectLst/>
                <a:uFillTx/>
                <a:latin typeface="+mn-lt"/>
                <a:ea typeface="+mn-ea"/>
              </a:rPr>
              <a:t>28</a:t>
            </a:fld>
            <a:endParaRPr lang="en-US" sz="1200" b="0" u="none" strike="noStrike">
              <a:solidFill>
                <a:srgbClr val="000000"/>
              </a:solidFill>
              <a:effectLst/>
              <a:uFillTx/>
              <a:latin typeface="Times New Roman"/>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1" name="PlaceHolder 1"/>
          <p:cNvSpPr>
            <a:spLocks noGrp="1" noRot="1" noChangeAspect="1"/>
          </p:cNvSpPr>
          <p:nvPr>
            <p:ph type="sldImg"/>
          </p:nvPr>
        </p:nvSpPr>
        <p:spPr>
          <a:xfrm>
            <a:off x="685800" y="1143000"/>
            <a:ext cx="5486400" cy="3086100"/>
          </a:xfrm>
          <a:prstGeom prst="rect">
            <a:avLst/>
          </a:prstGeom>
          <a:ln w="0">
            <a:noFill/>
          </a:ln>
        </p:spPr>
      </p:sp>
      <p:sp>
        <p:nvSpPr>
          <p:cNvPr id="632"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nSpc>
                <a:spcPct val="100000"/>
              </a:lnSpc>
              <a:buNone/>
              <a:tabLst>
                <a:tab pos="0" algn="l"/>
              </a:tabLst>
            </a:pPr>
            <a:r>
              <a:rPr lang="en-US" sz="2000" b="0" u="none" strike="noStrike">
                <a:solidFill>
                  <a:srgbClr val="000000"/>
                </a:solidFill>
                <a:effectLst/>
                <a:uFillTx/>
                <a:latin typeface="Arial"/>
              </a:rPr>
              <a:t>The strongest competitors to Jesus are often good gifts we turn into ultimate loyalties.</a:t>
            </a:r>
          </a:p>
        </p:txBody>
      </p:sp>
      <p:sp>
        <p:nvSpPr>
          <p:cNvPr id="633" name="PlaceHolder 3"/>
          <p:cNvSpPr>
            <a:spLocks noGrp="1"/>
          </p:cNvSpPr>
          <p:nvPr>
            <p:ph type="sldNum" idx="59"/>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en-US" sz="1200" b="0" u="none" strike="noStrike">
                <a:solidFill>
                  <a:schemeClr val="dk1"/>
                </a:solidFill>
                <a:effectLst/>
                <a:uFillTx/>
                <a:latin typeface="+mn-lt"/>
                <a:ea typeface="+mn-ea"/>
              </a:defRPr>
            </a:lvl1pPr>
          </a:lstStyle>
          <a:p>
            <a:pPr indent="0" algn="r" defTabSz="914400">
              <a:lnSpc>
                <a:spcPct val="100000"/>
              </a:lnSpc>
              <a:buNone/>
              <a:tabLst>
                <a:tab pos="0" algn="l"/>
              </a:tabLst>
            </a:pPr>
            <a:fld id="{1F926649-CA85-4960-A2F3-E1889826F4AD}" type="slidenum">
              <a:rPr lang="en-US" sz="1200" b="0" u="none" strike="noStrike">
                <a:solidFill>
                  <a:schemeClr val="dk1"/>
                </a:solidFill>
                <a:effectLst/>
                <a:uFillTx/>
                <a:latin typeface="+mn-lt"/>
                <a:ea typeface="+mn-ea"/>
              </a:rPr>
              <a:t>29</a:t>
            </a:fld>
            <a:endParaRPr lang="en-US" sz="1200" b="0" u="none" strike="noStrike">
              <a:solidFill>
                <a:srgbClr val="000000"/>
              </a:solidFill>
              <a:effectLst/>
              <a:uFillTx/>
              <a:latin typeface="Times New Roman"/>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 name="PlaceHolder 1"/>
          <p:cNvSpPr>
            <a:spLocks noGrp="1" noRot="1" noChangeAspect="1"/>
          </p:cNvSpPr>
          <p:nvPr>
            <p:ph type="sldImg"/>
          </p:nvPr>
        </p:nvSpPr>
        <p:spPr>
          <a:xfrm>
            <a:off x="685800" y="1143000"/>
            <a:ext cx="5486400" cy="3086100"/>
          </a:xfrm>
          <a:prstGeom prst="rect">
            <a:avLst/>
          </a:prstGeom>
          <a:ln w="0">
            <a:noFill/>
          </a:ln>
        </p:spPr>
      </p:sp>
      <p:sp>
        <p:nvSpPr>
          <p:cNvPr id="635"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nSpc>
                <a:spcPct val="100000"/>
              </a:lnSpc>
              <a:buNone/>
              <a:tabLst>
                <a:tab pos="0" algn="l"/>
              </a:tabLst>
            </a:pPr>
            <a:r>
              <a:rPr lang="en-US" sz="2000" b="0" u="none" strike="noStrike">
                <a:solidFill>
                  <a:srgbClr val="000000"/>
                </a:solidFill>
                <a:effectLst/>
                <a:uFillTx/>
                <a:latin typeface="Arial"/>
              </a:rPr>
              <a:t>Connect Luke 9 and Luke 14. Jesus repeats cross-bearing because this is central, not optional.</a:t>
            </a:r>
          </a:p>
        </p:txBody>
      </p:sp>
      <p:sp>
        <p:nvSpPr>
          <p:cNvPr id="636" name="PlaceHolder 3"/>
          <p:cNvSpPr>
            <a:spLocks noGrp="1"/>
          </p:cNvSpPr>
          <p:nvPr>
            <p:ph type="sldNum" idx="60"/>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en-US" sz="1200" b="0" u="none" strike="noStrike">
                <a:solidFill>
                  <a:schemeClr val="dk1"/>
                </a:solidFill>
                <a:effectLst/>
                <a:uFillTx/>
                <a:latin typeface="+mn-lt"/>
                <a:ea typeface="+mn-ea"/>
              </a:defRPr>
            </a:lvl1pPr>
          </a:lstStyle>
          <a:p>
            <a:pPr indent="0" algn="r" defTabSz="914400">
              <a:lnSpc>
                <a:spcPct val="100000"/>
              </a:lnSpc>
              <a:buNone/>
              <a:tabLst>
                <a:tab pos="0" algn="l"/>
              </a:tabLst>
            </a:pPr>
            <a:fld id="{FF0CE3B2-ACF6-435A-B6D0-DDB9DB41137F}" type="slidenum">
              <a:rPr lang="en-US" sz="1200" b="0" u="none" strike="noStrike">
                <a:solidFill>
                  <a:schemeClr val="dk1"/>
                </a:solidFill>
                <a:effectLst/>
                <a:uFillTx/>
                <a:latin typeface="+mn-lt"/>
                <a:ea typeface="+mn-ea"/>
              </a:rPr>
              <a:t>30</a:t>
            </a:fld>
            <a:endParaRPr lang="en-US" sz="1200" b="0" u="none" strike="noStrike">
              <a:solidFill>
                <a:srgbClr val="000000"/>
              </a:solidFill>
              <a:effectLst/>
              <a:uFillTx/>
              <a:latin typeface="Times New Roman"/>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7" name="PlaceHolder 1"/>
          <p:cNvSpPr>
            <a:spLocks noGrp="1" noRot="1" noChangeAspect="1"/>
          </p:cNvSpPr>
          <p:nvPr>
            <p:ph type="sldImg"/>
          </p:nvPr>
        </p:nvSpPr>
        <p:spPr>
          <a:xfrm>
            <a:off x="685800" y="1143000"/>
            <a:ext cx="5486400" cy="3086100"/>
          </a:xfrm>
          <a:prstGeom prst="rect">
            <a:avLst/>
          </a:prstGeom>
          <a:ln w="0">
            <a:noFill/>
          </a:ln>
        </p:spPr>
      </p:sp>
      <p:sp>
        <p:nvSpPr>
          <p:cNvPr id="638"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nSpc>
                <a:spcPct val="100000"/>
              </a:lnSpc>
              <a:buNone/>
              <a:tabLst>
                <a:tab pos="0" algn="l"/>
              </a:tabLst>
            </a:pPr>
            <a:r>
              <a:rPr lang="en-US" sz="2000" b="0" u="none" strike="noStrike">
                <a:solidFill>
                  <a:srgbClr val="000000"/>
                </a:solidFill>
                <a:effectLst/>
                <a:uFillTx/>
                <a:latin typeface="Arial"/>
              </a:rPr>
              <a:t>Let the unfinished tower do the visual work. Jesus is not trying to frighten sincere people away; He refuses shallow commitment built on illusion.</a:t>
            </a:r>
          </a:p>
        </p:txBody>
      </p:sp>
      <p:sp>
        <p:nvSpPr>
          <p:cNvPr id="639" name="PlaceHolder 3"/>
          <p:cNvSpPr>
            <a:spLocks noGrp="1"/>
          </p:cNvSpPr>
          <p:nvPr>
            <p:ph type="sldNum" idx="61"/>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en-US" sz="1200" b="0" u="none" strike="noStrike">
                <a:solidFill>
                  <a:schemeClr val="dk1"/>
                </a:solidFill>
                <a:effectLst/>
                <a:uFillTx/>
                <a:latin typeface="+mn-lt"/>
                <a:ea typeface="+mn-ea"/>
              </a:defRPr>
            </a:lvl1pPr>
          </a:lstStyle>
          <a:p>
            <a:pPr indent="0" algn="r" defTabSz="914400">
              <a:lnSpc>
                <a:spcPct val="100000"/>
              </a:lnSpc>
              <a:buNone/>
              <a:tabLst>
                <a:tab pos="0" algn="l"/>
              </a:tabLst>
            </a:pPr>
            <a:fld id="{4F452688-5BD5-4C39-B629-94CA187D78DB}" type="slidenum">
              <a:rPr lang="en-US" sz="1200" b="0" u="none" strike="noStrike">
                <a:solidFill>
                  <a:schemeClr val="dk1"/>
                </a:solidFill>
                <a:effectLst/>
                <a:uFillTx/>
                <a:latin typeface="+mn-lt"/>
                <a:ea typeface="+mn-ea"/>
              </a:rPr>
              <a:t>31</a:t>
            </a:fld>
            <a:endParaRPr lang="en-US" sz="1200" b="0" u="none" strike="noStrike">
              <a:solidFill>
                <a:srgbClr val="000000"/>
              </a:solidFill>
              <a:effectLst/>
              <a:uFillTx/>
              <a:latin typeface="Times New Roman"/>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0" name="PlaceHolder 1"/>
          <p:cNvSpPr>
            <a:spLocks noGrp="1" noRot="1" noChangeAspect="1"/>
          </p:cNvSpPr>
          <p:nvPr>
            <p:ph type="sldImg"/>
          </p:nvPr>
        </p:nvSpPr>
        <p:spPr>
          <a:xfrm>
            <a:off x="685800" y="1143000"/>
            <a:ext cx="5486400" cy="3086100"/>
          </a:xfrm>
          <a:prstGeom prst="rect">
            <a:avLst/>
          </a:prstGeom>
          <a:ln w="0">
            <a:noFill/>
          </a:ln>
        </p:spPr>
      </p:sp>
      <p:sp>
        <p:nvSpPr>
          <p:cNvPr id="641"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nSpc>
                <a:spcPct val="100000"/>
              </a:lnSpc>
              <a:buNone/>
              <a:tabLst>
                <a:tab pos="0" algn="l"/>
              </a:tabLst>
            </a:pPr>
            <a:r>
              <a:rPr lang="en-US" sz="2000" b="0" u="none" strike="noStrike">
                <a:solidFill>
                  <a:srgbClr val="000000"/>
                </a:solidFill>
                <a:effectLst/>
                <a:uFillTx/>
                <a:latin typeface="Arial"/>
              </a:rPr>
              <a:t>Do not confuse counting the cost with earning salvation. It is honest discipleship, not purchase price.</a:t>
            </a:r>
          </a:p>
        </p:txBody>
      </p:sp>
      <p:sp>
        <p:nvSpPr>
          <p:cNvPr id="642" name="PlaceHolder 3"/>
          <p:cNvSpPr>
            <a:spLocks noGrp="1"/>
          </p:cNvSpPr>
          <p:nvPr>
            <p:ph type="sldNum" idx="62"/>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en-US" sz="1200" b="0" u="none" strike="noStrike">
                <a:solidFill>
                  <a:schemeClr val="dk1"/>
                </a:solidFill>
                <a:effectLst/>
                <a:uFillTx/>
                <a:latin typeface="+mn-lt"/>
                <a:ea typeface="+mn-ea"/>
              </a:defRPr>
            </a:lvl1pPr>
          </a:lstStyle>
          <a:p>
            <a:pPr indent="0" algn="r" defTabSz="914400">
              <a:lnSpc>
                <a:spcPct val="100000"/>
              </a:lnSpc>
              <a:buNone/>
              <a:tabLst>
                <a:tab pos="0" algn="l"/>
              </a:tabLst>
            </a:pPr>
            <a:fld id="{C885C95B-CB06-4658-9273-B2F64E1254C0}" type="slidenum">
              <a:rPr lang="en-US" sz="1200" b="0" u="none" strike="noStrike">
                <a:solidFill>
                  <a:schemeClr val="dk1"/>
                </a:solidFill>
                <a:effectLst/>
                <a:uFillTx/>
                <a:latin typeface="+mn-lt"/>
                <a:ea typeface="+mn-ea"/>
              </a:rPr>
              <a:t>32</a:t>
            </a:fld>
            <a:endParaRPr lang="en-US" sz="1200" b="0" u="none" strike="noStrike">
              <a:solidFill>
                <a:srgbClr val="000000"/>
              </a:solidFill>
              <a:effectLst/>
              <a:uFillTx/>
              <a:latin typeface="Times New Roman"/>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3" name="PlaceHolder 1"/>
          <p:cNvSpPr>
            <a:spLocks noGrp="1" noRot="1" noChangeAspect="1"/>
          </p:cNvSpPr>
          <p:nvPr>
            <p:ph type="sldImg"/>
          </p:nvPr>
        </p:nvSpPr>
        <p:spPr>
          <a:xfrm>
            <a:off x="685800" y="1143000"/>
            <a:ext cx="5486400" cy="3086100"/>
          </a:xfrm>
          <a:prstGeom prst="rect">
            <a:avLst/>
          </a:prstGeom>
          <a:ln w="0">
            <a:noFill/>
          </a:ln>
        </p:spPr>
      </p:sp>
      <p:sp>
        <p:nvSpPr>
          <p:cNvPr id="644"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nSpc>
                <a:spcPct val="100000"/>
              </a:lnSpc>
              <a:buNone/>
              <a:tabLst>
                <a:tab pos="0" algn="l"/>
              </a:tabLst>
            </a:pPr>
            <a:r>
              <a:rPr lang="en-US" sz="2000" b="0" u="none" strike="noStrike">
                <a:solidFill>
                  <a:srgbClr val="000000"/>
                </a:solidFill>
                <a:effectLst/>
                <a:uFillTx/>
                <a:latin typeface="Arial"/>
              </a:rPr>
              <a:t>The king illustration is about facing reality. I cannot follow Jesus while still claiming the throne.</a:t>
            </a:r>
          </a:p>
        </p:txBody>
      </p:sp>
      <p:sp>
        <p:nvSpPr>
          <p:cNvPr id="645" name="PlaceHolder 3"/>
          <p:cNvSpPr>
            <a:spLocks noGrp="1"/>
          </p:cNvSpPr>
          <p:nvPr>
            <p:ph type="sldNum" idx="63"/>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en-US" sz="1200" b="0" u="none" strike="noStrike">
                <a:solidFill>
                  <a:schemeClr val="dk1"/>
                </a:solidFill>
                <a:effectLst/>
                <a:uFillTx/>
                <a:latin typeface="+mn-lt"/>
                <a:ea typeface="+mn-ea"/>
              </a:defRPr>
            </a:lvl1pPr>
          </a:lstStyle>
          <a:p>
            <a:pPr indent="0" algn="r" defTabSz="914400">
              <a:lnSpc>
                <a:spcPct val="100000"/>
              </a:lnSpc>
              <a:buNone/>
              <a:tabLst>
                <a:tab pos="0" algn="l"/>
              </a:tabLst>
            </a:pPr>
            <a:fld id="{A0EED9AD-63A7-4F1A-915E-1DE31720DD8B}" type="slidenum">
              <a:rPr lang="en-US" sz="1200" b="0" u="none" strike="noStrike">
                <a:solidFill>
                  <a:schemeClr val="dk1"/>
                </a:solidFill>
                <a:effectLst/>
                <a:uFillTx/>
                <a:latin typeface="+mn-lt"/>
                <a:ea typeface="+mn-ea"/>
              </a:rPr>
              <a:t>33</a:t>
            </a:fld>
            <a:endParaRPr lang="en-US" sz="1200" b="0" u="none" strike="noStrike">
              <a:solidFill>
                <a:srgbClr val="000000"/>
              </a:solidFill>
              <a:effectLst/>
              <a:uFillTx/>
              <a:latin typeface="Times New Roman"/>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6" name="PlaceHolder 1"/>
          <p:cNvSpPr>
            <a:spLocks noGrp="1" noRot="1" noChangeAspect="1"/>
          </p:cNvSpPr>
          <p:nvPr>
            <p:ph type="sldImg"/>
          </p:nvPr>
        </p:nvSpPr>
        <p:spPr>
          <a:xfrm>
            <a:off x="685800" y="1143000"/>
            <a:ext cx="5486400" cy="3086100"/>
          </a:xfrm>
          <a:prstGeom prst="rect">
            <a:avLst/>
          </a:prstGeom>
          <a:ln w="0">
            <a:noFill/>
          </a:ln>
        </p:spPr>
      </p:sp>
      <p:sp>
        <p:nvSpPr>
          <p:cNvPr id="647"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nSpc>
                <a:spcPct val="100000"/>
              </a:lnSpc>
              <a:buNone/>
              <a:tabLst>
                <a:tab pos="0" algn="l"/>
              </a:tabLst>
            </a:pPr>
            <a:r>
              <a:rPr lang="en-US" sz="2000" b="0" u="none" strike="noStrike">
                <a:solidFill>
                  <a:srgbClr val="000000"/>
                </a:solidFill>
                <a:effectLst/>
                <a:uFillTx/>
                <a:latin typeface="Arial"/>
              </a:rPr>
              <a:t>Renounce does not necessarily mean every Christian owns nothing. It means possessions cease to be autonomous territory. Jesus has the right to direct how we use what we have.</a:t>
            </a:r>
          </a:p>
        </p:txBody>
      </p:sp>
      <p:sp>
        <p:nvSpPr>
          <p:cNvPr id="648" name="PlaceHolder 3"/>
          <p:cNvSpPr>
            <a:spLocks noGrp="1"/>
          </p:cNvSpPr>
          <p:nvPr>
            <p:ph type="sldNum" idx="64"/>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en-US" sz="1200" b="0" u="none" strike="noStrike">
                <a:solidFill>
                  <a:schemeClr val="dk1"/>
                </a:solidFill>
                <a:effectLst/>
                <a:uFillTx/>
                <a:latin typeface="+mn-lt"/>
                <a:ea typeface="+mn-ea"/>
              </a:defRPr>
            </a:lvl1pPr>
          </a:lstStyle>
          <a:p>
            <a:pPr indent="0" algn="r" defTabSz="914400">
              <a:lnSpc>
                <a:spcPct val="100000"/>
              </a:lnSpc>
              <a:buNone/>
              <a:tabLst>
                <a:tab pos="0" algn="l"/>
              </a:tabLst>
            </a:pPr>
            <a:fld id="{90B8E3E5-520C-4ECB-98FA-4B6137F6A927}" type="slidenum">
              <a:rPr lang="en-US" sz="1200" b="0" u="none" strike="noStrike">
                <a:solidFill>
                  <a:schemeClr val="dk1"/>
                </a:solidFill>
                <a:effectLst/>
                <a:uFillTx/>
                <a:latin typeface="+mn-lt"/>
                <a:ea typeface="+mn-ea"/>
              </a:rPr>
              <a:t>34</a:t>
            </a:fld>
            <a:endParaRPr lang="en-US" sz="1200" b="0" u="none" strike="noStrike">
              <a:solidFill>
                <a:srgbClr val="000000"/>
              </a:solidFill>
              <a:effectLst/>
              <a:uFillTx/>
              <a:latin typeface="Times New Roman"/>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9" name="PlaceHolder 1"/>
          <p:cNvSpPr>
            <a:spLocks noGrp="1" noRot="1" noChangeAspect="1"/>
          </p:cNvSpPr>
          <p:nvPr>
            <p:ph type="sldImg"/>
          </p:nvPr>
        </p:nvSpPr>
        <p:spPr>
          <a:xfrm>
            <a:off x="685800" y="1143000"/>
            <a:ext cx="5486400" cy="3086100"/>
          </a:xfrm>
          <a:prstGeom prst="rect">
            <a:avLst/>
          </a:prstGeom>
          <a:ln w="0">
            <a:noFill/>
          </a:ln>
        </p:spPr>
      </p:sp>
      <p:sp>
        <p:nvSpPr>
          <p:cNvPr id="650"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nSpc>
                <a:spcPct val="100000"/>
              </a:lnSpc>
              <a:buNone/>
              <a:tabLst>
                <a:tab pos="0" algn="l"/>
              </a:tabLst>
            </a:pPr>
            <a:r>
              <a:rPr lang="en-US" sz="2000" b="0" u="none" strike="noStrike">
                <a:solidFill>
                  <a:srgbClr val="000000"/>
                </a:solidFill>
                <a:effectLst/>
                <a:uFillTx/>
                <a:latin typeface="Arial"/>
              </a:rPr>
              <a:t>Avoid turning this into guilt. Use it as a diagnostic: where is Jesus still treated like a visitor rather than Lord?</a:t>
            </a:r>
          </a:p>
        </p:txBody>
      </p:sp>
      <p:sp>
        <p:nvSpPr>
          <p:cNvPr id="651" name="PlaceHolder 3"/>
          <p:cNvSpPr>
            <a:spLocks noGrp="1"/>
          </p:cNvSpPr>
          <p:nvPr>
            <p:ph type="sldNum" idx="65"/>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en-US" sz="1200" b="0" u="none" strike="noStrike">
                <a:solidFill>
                  <a:schemeClr val="dk1"/>
                </a:solidFill>
                <a:effectLst/>
                <a:uFillTx/>
                <a:latin typeface="+mn-lt"/>
                <a:ea typeface="+mn-ea"/>
              </a:defRPr>
            </a:lvl1pPr>
          </a:lstStyle>
          <a:p>
            <a:pPr indent="0" algn="r" defTabSz="914400">
              <a:lnSpc>
                <a:spcPct val="100000"/>
              </a:lnSpc>
              <a:buNone/>
              <a:tabLst>
                <a:tab pos="0" algn="l"/>
              </a:tabLst>
            </a:pPr>
            <a:fld id="{620AE81F-7FDC-40D0-BB56-8901975F56C3}" type="slidenum">
              <a:rPr lang="en-US" sz="1200" b="0" u="none" strike="noStrike">
                <a:solidFill>
                  <a:schemeClr val="dk1"/>
                </a:solidFill>
                <a:effectLst/>
                <a:uFillTx/>
                <a:latin typeface="+mn-lt"/>
                <a:ea typeface="+mn-ea"/>
              </a:rPr>
              <a:t>35</a:t>
            </a:fld>
            <a:endParaRPr lang="en-US" sz="1200" b="0" u="none" strike="noStrike">
              <a:solidFill>
                <a:srgbClr val="000000"/>
              </a:solidFill>
              <a:effectLst/>
              <a:uFillTx/>
              <a:latin typeface="Times New Roman"/>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2" name="PlaceHolder 1"/>
          <p:cNvSpPr>
            <a:spLocks noGrp="1" noRot="1" noChangeAspect="1"/>
          </p:cNvSpPr>
          <p:nvPr>
            <p:ph type="sldImg"/>
          </p:nvPr>
        </p:nvSpPr>
        <p:spPr>
          <a:xfrm>
            <a:off x="685800" y="1143000"/>
            <a:ext cx="5486400" cy="3086100"/>
          </a:xfrm>
          <a:prstGeom prst="rect">
            <a:avLst/>
          </a:prstGeom>
          <a:ln w="0">
            <a:noFill/>
          </a:ln>
        </p:spPr>
      </p:sp>
      <p:sp>
        <p:nvSpPr>
          <p:cNvPr id="653"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nSpc>
                <a:spcPct val="100000"/>
              </a:lnSpc>
              <a:buNone/>
              <a:tabLst>
                <a:tab pos="0" algn="l"/>
              </a:tabLst>
            </a:pPr>
            <a:r>
              <a:rPr lang="en-US" sz="2000" b="0" u="none" strike="noStrike">
                <a:solidFill>
                  <a:srgbClr val="000000"/>
                </a:solidFill>
                <a:effectLst/>
                <a:uFillTx/>
                <a:latin typeface="Arial"/>
              </a:rPr>
              <a:t>Pause. Let silence do some work. This is the diagnostic moment.</a:t>
            </a:r>
          </a:p>
        </p:txBody>
      </p:sp>
      <p:sp>
        <p:nvSpPr>
          <p:cNvPr id="654" name="PlaceHolder 3"/>
          <p:cNvSpPr>
            <a:spLocks noGrp="1"/>
          </p:cNvSpPr>
          <p:nvPr>
            <p:ph type="sldNum" idx="66"/>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en-US" sz="1200" b="0" u="none" strike="noStrike">
                <a:solidFill>
                  <a:schemeClr val="dk1"/>
                </a:solidFill>
                <a:effectLst/>
                <a:uFillTx/>
                <a:latin typeface="+mn-lt"/>
                <a:ea typeface="+mn-ea"/>
              </a:defRPr>
            </a:lvl1pPr>
          </a:lstStyle>
          <a:p>
            <a:pPr indent="0" algn="r" defTabSz="914400">
              <a:lnSpc>
                <a:spcPct val="100000"/>
              </a:lnSpc>
              <a:buNone/>
              <a:tabLst>
                <a:tab pos="0" algn="l"/>
              </a:tabLst>
            </a:pPr>
            <a:fld id="{142CD2A3-3E47-4546-8D28-045C9065D15B}" type="slidenum">
              <a:rPr lang="en-US" sz="1200" b="0" u="none" strike="noStrike">
                <a:solidFill>
                  <a:schemeClr val="dk1"/>
                </a:solidFill>
                <a:effectLst/>
                <a:uFillTx/>
                <a:latin typeface="+mn-lt"/>
                <a:ea typeface="+mn-ea"/>
              </a:rPr>
              <a:t>36</a:t>
            </a:fld>
            <a:endParaRPr lang="en-US" sz="1200" b="0" u="none" strike="noStrike">
              <a:solidFill>
                <a:srgbClr val="000000"/>
              </a:solidFill>
              <a:effectLst/>
              <a:uFillTx/>
              <a:latin typeface="Times New Roman"/>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 name="PlaceHolder 1"/>
          <p:cNvSpPr>
            <a:spLocks noGrp="1" noRot="1" noChangeAspect="1"/>
          </p:cNvSpPr>
          <p:nvPr>
            <p:ph type="sldImg"/>
          </p:nvPr>
        </p:nvSpPr>
        <p:spPr>
          <a:xfrm>
            <a:off x="685800" y="1143000"/>
            <a:ext cx="5486400" cy="3086100"/>
          </a:xfrm>
          <a:prstGeom prst="rect">
            <a:avLst/>
          </a:prstGeom>
          <a:ln w="0">
            <a:noFill/>
          </a:ln>
        </p:spPr>
      </p:sp>
      <p:sp>
        <p:nvSpPr>
          <p:cNvPr id="656"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nSpc>
                <a:spcPct val="100000"/>
              </a:lnSpc>
              <a:buNone/>
              <a:tabLst>
                <a:tab pos="0" algn="l"/>
              </a:tabLst>
            </a:pPr>
            <a:r>
              <a:rPr lang="en-US" sz="2000" b="0" u="none" strike="noStrike">
                <a:solidFill>
                  <a:srgbClr val="000000"/>
                </a:solidFill>
                <a:effectLst/>
                <a:uFillTx/>
                <a:latin typeface="Arial"/>
              </a:rPr>
              <a:t>Hold both truths: salvation is by grace, and grace brings us under the lordship of Jesus.</a:t>
            </a:r>
          </a:p>
        </p:txBody>
      </p:sp>
      <p:sp>
        <p:nvSpPr>
          <p:cNvPr id="657" name="PlaceHolder 3"/>
          <p:cNvSpPr>
            <a:spLocks noGrp="1"/>
          </p:cNvSpPr>
          <p:nvPr>
            <p:ph type="sldNum" idx="67"/>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en-US" sz="1200" b="0" u="none" strike="noStrike">
                <a:solidFill>
                  <a:schemeClr val="dk1"/>
                </a:solidFill>
                <a:effectLst/>
                <a:uFillTx/>
                <a:latin typeface="+mn-lt"/>
                <a:ea typeface="+mn-ea"/>
              </a:defRPr>
            </a:lvl1pPr>
          </a:lstStyle>
          <a:p>
            <a:pPr indent="0" algn="r" defTabSz="914400">
              <a:lnSpc>
                <a:spcPct val="100000"/>
              </a:lnSpc>
              <a:buNone/>
              <a:tabLst>
                <a:tab pos="0" algn="l"/>
              </a:tabLst>
            </a:pPr>
            <a:fld id="{07083FBD-C1C4-4F42-97EE-C92B44EA587C}" type="slidenum">
              <a:rPr lang="en-US" sz="1200" b="0" u="none" strike="noStrike">
                <a:solidFill>
                  <a:schemeClr val="dk1"/>
                </a:solidFill>
                <a:effectLst/>
                <a:uFillTx/>
                <a:latin typeface="+mn-lt"/>
                <a:ea typeface="+mn-ea"/>
              </a:rPr>
              <a:t>37</a:t>
            </a:fld>
            <a:endParaRPr lang="en-US" sz="1200" b="0" u="none" strike="noStrike">
              <a:solidFill>
                <a:srgbClr val="000000"/>
              </a:solidFill>
              <a:effectLst/>
              <a:uFillTx/>
              <a:latin typeface="Times New Roman"/>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8" name="PlaceHolder 1"/>
          <p:cNvSpPr>
            <a:spLocks noGrp="1" noRot="1" noChangeAspect="1"/>
          </p:cNvSpPr>
          <p:nvPr>
            <p:ph type="sldImg"/>
          </p:nvPr>
        </p:nvSpPr>
        <p:spPr>
          <a:xfrm>
            <a:off x="685800" y="1143000"/>
            <a:ext cx="5486400" cy="3086100"/>
          </a:xfrm>
          <a:prstGeom prst="rect">
            <a:avLst/>
          </a:prstGeom>
          <a:ln w="0">
            <a:noFill/>
          </a:ln>
        </p:spPr>
      </p:sp>
      <p:sp>
        <p:nvSpPr>
          <p:cNvPr id="659"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nSpc>
                <a:spcPct val="100000"/>
              </a:lnSpc>
              <a:buNone/>
              <a:tabLst>
                <a:tab pos="0" algn="l"/>
              </a:tabLst>
            </a:pPr>
            <a:r>
              <a:rPr lang="en-US" sz="2000" b="0" u="none" strike="noStrike">
                <a:solidFill>
                  <a:srgbClr val="000000"/>
                </a:solidFill>
                <a:effectLst/>
                <a:uFillTx/>
                <a:latin typeface="Arial"/>
              </a:rPr>
              <a:t>This is the grace-order guardrail.</a:t>
            </a:r>
          </a:p>
        </p:txBody>
      </p:sp>
      <p:sp>
        <p:nvSpPr>
          <p:cNvPr id="660" name="PlaceHolder 3"/>
          <p:cNvSpPr>
            <a:spLocks noGrp="1"/>
          </p:cNvSpPr>
          <p:nvPr>
            <p:ph type="sldNum" idx="68"/>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en-US" sz="1200" b="0" u="none" strike="noStrike">
                <a:solidFill>
                  <a:schemeClr val="dk1"/>
                </a:solidFill>
                <a:effectLst/>
                <a:uFillTx/>
                <a:latin typeface="+mn-lt"/>
                <a:ea typeface="+mn-ea"/>
              </a:defRPr>
            </a:lvl1pPr>
          </a:lstStyle>
          <a:p>
            <a:pPr indent="0" algn="r" defTabSz="914400">
              <a:lnSpc>
                <a:spcPct val="100000"/>
              </a:lnSpc>
              <a:buNone/>
              <a:tabLst>
                <a:tab pos="0" algn="l"/>
              </a:tabLst>
            </a:pPr>
            <a:fld id="{3E3E5193-A220-479D-AB4D-D8207E5D1EEA}" type="slidenum">
              <a:rPr lang="en-US" sz="1200" b="0" u="none" strike="noStrike">
                <a:solidFill>
                  <a:schemeClr val="dk1"/>
                </a:solidFill>
                <a:effectLst/>
                <a:uFillTx/>
                <a:latin typeface="+mn-lt"/>
                <a:ea typeface="+mn-ea"/>
              </a:rPr>
              <a:t>38</a:t>
            </a:fld>
            <a:endParaRPr lang="en-US" sz="1200" b="0" u="none" strike="noStrike">
              <a:solidFill>
                <a:srgbClr val="000000"/>
              </a:solidFill>
              <a:effectLst/>
              <a:uFillTx/>
              <a:latin typeface="Times New Roman"/>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1" name="PlaceHolder 1"/>
          <p:cNvSpPr>
            <a:spLocks noGrp="1" noRot="1" noChangeAspect="1"/>
          </p:cNvSpPr>
          <p:nvPr>
            <p:ph type="sldImg"/>
          </p:nvPr>
        </p:nvSpPr>
        <p:spPr>
          <a:xfrm>
            <a:off x="685800" y="1143000"/>
            <a:ext cx="5486400" cy="3086100"/>
          </a:xfrm>
          <a:prstGeom prst="rect">
            <a:avLst/>
          </a:prstGeom>
          <a:ln w="0">
            <a:noFill/>
          </a:ln>
        </p:spPr>
      </p:sp>
      <p:sp>
        <p:nvSpPr>
          <p:cNvPr id="662"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nSpc>
                <a:spcPct val="100000"/>
              </a:lnSpc>
              <a:buNone/>
              <a:tabLst>
                <a:tab pos="0" algn="l"/>
              </a:tabLst>
            </a:pPr>
            <a:r>
              <a:rPr lang="en-US" sz="2000" b="0" u="none" strike="noStrike">
                <a:solidFill>
                  <a:srgbClr val="000000"/>
                </a:solidFill>
                <a:effectLst/>
                <a:uFillTx/>
                <a:latin typeface="Arial"/>
              </a:rPr>
              <a:t>This is the direct Gospel bridge: Jesus’ surrender is not merely an example; His cross saves us. But He also goes first on the road He calls us to walk.</a:t>
            </a:r>
          </a:p>
        </p:txBody>
      </p:sp>
      <p:sp>
        <p:nvSpPr>
          <p:cNvPr id="663" name="PlaceHolder 3"/>
          <p:cNvSpPr>
            <a:spLocks noGrp="1"/>
          </p:cNvSpPr>
          <p:nvPr>
            <p:ph type="sldNum" idx="69"/>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en-US" sz="1200" b="0" u="none" strike="noStrike">
                <a:solidFill>
                  <a:schemeClr val="dk1"/>
                </a:solidFill>
                <a:effectLst/>
                <a:uFillTx/>
                <a:latin typeface="+mn-lt"/>
                <a:ea typeface="+mn-ea"/>
              </a:defRPr>
            </a:lvl1pPr>
          </a:lstStyle>
          <a:p>
            <a:pPr indent="0" algn="r" defTabSz="914400">
              <a:lnSpc>
                <a:spcPct val="100000"/>
              </a:lnSpc>
              <a:buNone/>
              <a:tabLst>
                <a:tab pos="0" algn="l"/>
              </a:tabLst>
            </a:pPr>
            <a:fld id="{AB779D28-3880-475A-B86C-E6FB76D08D98}" type="slidenum">
              <a:rPr lang="en-US" sz="1200" b="0" u="none" strike="noStrike">
                <a:solidFill>
                  <a:schemeClr val="dk1"/>
                </a:solidFill>
                <a:effectLst/>
                <a:uFillTx/>
                <a:latin typeface="+mn-lt"/>
                <a:ea typeface="+mn-ea"/>
              </a:rPr>
              <a:t>39</a:t>
            </a:fld>
            <a:endParaRPr lang="en-US" sz="1200" b="0" u="none" strike="noStrike">
              <a:solidFill>
                <a:srgbClr val="000000"/>
              </a:solidFill>
              <a:effectLst/>
              <a:uFillTx/>
              <a:latin typeface="Times New Roman"/>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4" name="PlaceHolder 1"/>
          <p:cNvSpPr>
            <a:spLocks noGrp="1" noRot="1" noChangeAspect="1"/>
          </p:cNvSpPr>
          <p:nvPr>
            <p:ph type="sldImg"/>
          </p:nvPr>
        </p:nvSpPr>
        <p:spPr>
          <a:xfrm>
            <a:off x="685800" y="1143000"/>
            <a:ext cx="5486400" cy="3086100"/>
          </a:xfrm>
          <a:prstGeom prst="rect">
            <a:avLst/>
          </a:prstGeom>
          <a:ln w="0">
            <a:noFill/>
          </a:ln>
        </p:spPr>
      </p:sp>
      <p:sp>
        <p:nvSpPr>
          <p:cNvPr id="665"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nSpc>
                <a:spcPct val="100000"/>
              </a:lnSpc>
              <a:buNone/>
              <a:tabLst>
                <a:tab pos="0" algn="l"/>
              </a:tabLst>
            </a:pPr>
            <a:r>
              <a:rPr lang="en-US" sz="2000" b="0" u="none" strike="noStrike">
                <a:solidFill>
                  <a:srgbClr val="000000"/>
                </a:solidFill>
                <a:effectLst/>
                <a:uFillTx/>
                <a:latin typeface="Arial"/>
              </a:rPr>
              <a:t>Keep the Gospel explicit and connected. Salvation is received, not earned. Surrender is grateful lordship, not repayment.</a:t>
            </a:r>
          </a:p>
        </p:txBody>
      </p:sp>
      <p:sp>
        <p:nvSpPr>
          <p:cNvPr id="666" name="PlaceHolder 3"/>
          <p:cNvSpPr>
            <a:spLocks noGrp="1"/>
          </p:cNvSpPr>
          <p:nvPr>
            <p:ph type="sldNum" idx="70"/>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en-US" sz="1200" b="0" u="none" strike="noStrike">
                <a:solidFill>
                  <a:schemeClr val="dk1"/>
                </a:solidFill>
                <a:effectLst/>
                <a:uFillTx/>
                <a:latin typeface="+mn-lt"/>
                <a:ea typeface="+mn-ea"/>
              </a:defRPr>
            </a:lvl1pPr>
          </a:lstStyle>
          <a:p>
            <a:pPr indent="0" algn="r" defTabSz="914400">
              <a:lnSpc>
                <a:spcPct val="100000"/>
              </a:lnSpc>
              <a:buNone/>
              <a:tabLst>
                <a:tab pos="0" algn="l"/>
              </a:tabLst>
            </a:pPr>
            <a:fld id="{7CD37247-0BE2-4461-AA40-04323C6AB9E6}" type="slidenum">
              <a:rPr lang="en-US" sz="1200" b="0" u="none" strike="noStrike">
                <a:solidFill>
                  <a:schemeClr val="dk1"/>
                </a:solidFill>
                <a:effectLst/>
                <a:uFillTx/>
                <a:latin typeface="+mn-lt"/>
                <a:ea typeface="+mn-ea"/>
              </a:rPr>
              <a:t>40</a:t>
            </a:fld>
            <a:endParaRPr lang="en-US" sz="1200" b="0" u="none" strike="noStrike">
              <a:solidFill>
                <a:srgbClr val="000000"/>
              </a:solidFill>
              <a:effectLst/>
              <a:uFillTx/>
              <a:latin typeface="Times New Roman"/>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7" name="PlaceHolder 1"/>
          <p:cNvSpPr>
            <a:spLocks noGrp="1" noRot="1" noChangeAspect="1"/>
          </p:cNvSpPr>
          <p:nvPr>
            <p:ph type="sldImg"/>
          </p:nvPr>
        </p:nvSpPr>
        <p:spPr>
          <a:xfrm>
            <a:off x="685800" y="1143000"/>
            <a:ext cx="5486400" cy="3086100"/>
          </a:xfrm>
          <a:prstGeom prst="rect">
            <a:avLst/>
          </a:prstGeom>
          <a:ln w="0">
            <a:noFill/>
          </a:ln>
        </p:spPr>
      </p:sp>
      <p:sp>
        <p:nvSpPr>
          <p:cNvPr id="668"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nSpc>
                <a:spcPct val="100000"/>
              </a:lnSpc>
              <a:buNone/>
              <a:tabLst>
                <a:tab pos="0" algn="l"/>
              </a:tabLst>
            </a:pPr>
            <a:r>
              <a:rPr lang="en-US" sz="2000" b="0" u="none" strike="noStrike">
                <a:solidFill>
                  <a:srgbClr val="000000"/>
                </a:solidFill>
                <a:effectLst/>
                <a:uFillTx/>
                <a:latin typeface="Arial"/>
              </a:rPr>
              <a:t>Pause here. Give people time to name the area.</a:t>
            </a:r>
          </a:p>
        </p:txBody>
      </p:sp>
      <p:sp>
        <p:nvSpPr>
          <p:cNvPr id="669" name="PlaceHolder 3"/>
          <p:cNvSpPr>
            <a:spLocks noGrp="1"/>
          </p:cNvSpPr>
          <p:nvPr>
            <p:ph type="sldNum" idx="71"/>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en-US" sz="1200" b="0" u="none" strike="noStrike">
                <a:solidFill>
                  <a:schemeClr val="dk1"/>
                </a:solidFill>
                <a:effectLst/>
                <a:uFillTx/>
                <a:latin typeface="+mn-lt"/>
                <a:ea typeface="+mn-ea"/>
              </a:defRPr>
            </a:lvl1pPr>
          </a:lstStyle>
          <a:p>
            <a:pPr indent="0" algn="r" defTabSz="914400">
              <a:lnSpc>
                <a:spcPct val="100000"/>
              </a:lnSpc>
              <a:buNone/>
              <a:tabLst>
                <a:tab pos="0" algn="l"/>
              </a:tabLst>
            </a:pPr>
            <a:fld id="{76A97BD4-5D33-4B3D-8D91-63530D3FEAF7}" type="slidenum">
              <a:rPr lang="en-US" sz="1200" b="0" u="none" strike="noStrike">
                <a:solidFill>
                  <a:schemeClr val="dk1"/>
                </a:solidFill>
                <a:effectLst/>
                <a:uFillTx/>
                <a:latin typeface="+mn-lt"/>
                <a:ea typeface="+mn-ea"/>
              </a:rPr>
              <a:t>41</a:t>
            </a:fld>
            <a:endParaRPr lang="en-US" sz="1200" b="0" u="none" strike="noStrike">
              <a:solidFill>
                <a:srgbClr val="000000"/>
              </a:solidFill>
              <a:effectLst/>
              <a:uFillTx/>
              <a:latin typeface="Times New Roman"/>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0" name="PlaceHolder 1"/>
          <p:cNvSpPr>
            <a:spLocks noGrp="1" noRot="1" noChangeAspect="1"/>
          </p:cNvSpPr>
          <p:nvPr>
            <p:ph type="sldImg"/>
          </p:nvPr>
        </p:nvSpPr>
        <p:spPr>
          <a:xfrm>
            <a:off x="685800" y="1143000"/>
            <a:ext cx="5486400" cy="3086100"/>
          </a:xfrm>
          <a:prstGeom prst="rect">
            <a:avLst/>
          </a:prstGeom>
          <a:ln w="0">
            <a:noFill/>
          </a:ln>
        </p:spPr>
      </p:sp>
      <p:sp>
        <p:nvSpPr>
          <p:cNvPr id="671"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nSpc>
                <a:spcPct val="100000"/>
              </a:lnSpc>
              <a:buNone/>
              <a:tabLst>
                <a:tab pos="0" algn="l"/>
              </a:tabLst>
            </a:pPr>
            <a:r>
              <a:rPr lang="en-US" sz="2000" b="0" u="none" strike="noStrike">
                <a:solidFill>
                  <a:srgbClr val="000000"/>
                </a:solidFill>
                <a:effectLst/>
                <a:uFillTx/>
                <a:latin typeface="Arial"/>
              </a:rPr>
              <a:t>Examples only. Do not turn these into a checklist. The point is concrete surrender.</a:t>
            </a:r>
          </a:p>
        </p:txBody>
      </p:sp>
      <p:sp>
        <p:nvSpPr>
          <p:cNvPr id="672" name="PlaceHolder 3"/>
          <p:cNvSpPr>
            <a:spLocks noGrp="1"/>
          </p:cNvSpPr>
          <p:nvPr>
            <p:ph type="sldNum" idx="72"/>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en-US" sz="1200" b="0" u="none" strike="noStrike">
                <a:solidFill>
                  <a:schemeClr val="dk1"/>
                </a:solidFill>
                <a:effectLst/>
                <a:uFillTx/>
                <a:latin typeface="+mn-lt"/>
                <a:ea typeface="+mn-ea"/>
              </a:defRPr>
            </a:lvl1pPr>
          </a:lstStyle>
          <a:p>
            <a:pPr indent="0" algn="r" defTabSz="914400">
              <a:lnSpc>
                <a:spcPct val="100000"/>
              </a:lnSpc>
              <a:buNone/>
              <a:tabLst>
                <a:tab pos="0" algn="l"/>
              </a:tabLst>
            </a:pPr>
            <a:fld id="{3117FBA1-3B98-4EF2-AB43-A1B769376E03}" type="slidenum">
              <a:rPr lang="en-US" sz="1200" b="0" u="none" strike="noStrike">
                <a:solidFill>
                  <a:schemeClr val="dk1"/>
                </a:solidFill>
                <a:effectLst/>
                <a:uFillTx/>
                <a:latin typeface="+mn-lt"/>
                <a:ea typeface="+mn-ea"/>
              </a:rPr>
              <a:t>42</a:t>
            </a:fld>
            <a:endParaRPr lang="en-US" sz="1200" b="0" u="none" strike="noStrike">
              <a:solidFill>
                <a:srgbClr val="000000"/>
              </a:solidFill>
              <a:effectLst/>
              <a:uFillTx/>
              <a:latin typeface="Times New Roman"/>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3" name="PlaceHolder 1"/>
          <p:cNvSpPr>
            <a:spLocks noGrp="1" noRot="1" noChangeAspect="1"/>
          </p:cNvSpPr>
          <p:nvPr>
            <p:ph type="sldImg"/>
          </p:nvPr>
        </p:nvSpPr>
        <p:spPr>
          <a:xfrm>
            <a:off x="685800" y="1143000"/>
            <a:ext cx="5486400" cy="3086100"/>
          </a:xfrm>
          <a:prstGeom prst="rect">
            <a:avLst/>
          </a:prstGeom>
          <a:ln w="0">
            <a:noFill/>
          </a:ln>
        </p:spPr>
      </p:sp>
      <p:sp>
        <p:nvSpPr>
          <p:cNvPr id="674"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nSpc>
                <a:spcPct val="100000"/>
              </a:lnSpc>
              <a:buNone/>
              <a:tabLst>
                <a:tab pos="0" algn="l"/>
              </a:tabLst>
            </a:pPr>
            <a:r>
              <a:rPr lang="en-US" sz="2000" b="0" u="none" strike="noStrike">
                <a:solidFill>
                  <a:srgbClr val="000000"/>
                </a:solidFill>
                <a:effectLst/>
                <a:uFillTx/>
                <a:latin typeface="Arial"/>
              </a:rPr>
              <a:t>Use the established scuba buddy language. Mutual support, not policing.</a:t>
            </a:r>
          </a:p>
        </p:txBody>
      </p:sp>
      <p:sp>
        <p:nvSpPr>
          <p:cNvPr id="675" name="PlaceHolder 3"/>
          <p:cNvSpPr>
            <a:spLocks noGrp="1"/>
          </p:cNvSpPr>
          <p:nvPr>
            <p:ph type="sldNum" idx="73"/>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en-US" sz="1200" b="0" u="none" strike="noStrike">
                <a:solidFill>
                  <a:schemeClr val="dk1"/>
                </a:solidFill>
                <a:effectLst/>
                <a:uFillTx/>
                <a:latin typeface="+mn-lt"/>
                <a:ea typeface="+mn-ea"/>
              </a:defRPr>
            </a:lvl1pPr>
          </a:lstStyle>
          <a:p>
            <a:pPr indent="0" algn="r" defTabSz="914400">
              <a:lnSpc>
                <a:spcPct val="100000"/>
              </a:lnSpc>
              <a:buNone/>
              <a:tabLst>
                <a:tab pos="0" algn="l"/>
              </a:tabLst>
            </a:pPr>
            <a:fld id="{33435DAD-0B40-41C4-99CE-4423FC51BCCA}" type="slidenum">
              <a:rPr lang="en-US" sz="1200" b="0" u="none" strike="noStrike">
                <a:solidFill>
                  <a:schemeClr val="dk1"/>
                </a:solidFill>
                <a:effectLst/>
                <a:uFillTx/>
                <a:latin typeface="+mn-lt"/>
                <a:ea typeface="+mn-ea"/>
              </a:rPr>
              <a:t>43</a:t>
            </a:fld>
            <a:endParaRPr lang="en-US" sz="1200" b="0" u="none" strike="noStrike">
              <a:solidFill>
                <a:srgbClr val="000000"/>
              </a:solidFill>
              <a:effectLst/>
              <a:uFillTx/>
              <a:latin typeface="Times New Roman"/>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6" name="PlaceHolder 1"/>
          <p:cNvSpPr>
            <a:spLocks noGrp="1" noRot="1" noChangeAspect="1"/>
          </p:cNvSpPr>
          <p:nvPr>
            <p:ph type="sldImg"/>
          </p:nvPr>
        </p:nvSpPr>
        <p:spPr>
          <a:xfrm>
            <a:off x="685800" y="1143000"/>
            <a:ext cx="5486400" cy="3086100"/>
          </a:xfrm>
          <a:prstGeom prst="rect">
            <a:avLst/>
          </a:prstGeom>
          <a:ln w="0">
            <a:noFill/>
          </a:ln>
        </p:spPr>
      </p:sp>
      <p:sp>
        <p:nvSpPr>
          <p:cNvPr id="677"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nSpc>
                <a:spcPct val="100000"/>
              </a:lnSpc>
              <a:buNone/>
              <a:tabLst>
                <a:tab pos="0" algn="l"/>
              </a:tabLst>
            </a:pPr>
            <a:r>
              <a:rPr lang="en-US" sz="2000" b="0" u="none" strike="noStrike">
                <a:solidFill>
                  <a:srgbClr val="000000"/>
                </a:solidFill>
                <a:effectLst/>
                <a:uFillTx/>
                <a:latin typeface="Arial"/>
              </a:rPr>
              <a:t>Keep Hot Potato practical. They do not need to repeat the whole sermon — just one useful scrap of truth.</a:t>
            </a:r>
          </a:p>
        </p:txBody>
      </p:sp>
      <p:sp>
        <p:nvSpPr>
          <p:cNvPr id="678" name="PlaceHolder 3"/>
          <p:cNvSpPr>
            <a:spLocks noGrp="1"/>
          </p:cNvSpPr>
          <p:nvPr>
            <p:ph type="sldNum" idx="74"/>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en-US" sz="1200" b="0" u="none" strike="noStrike">
                <a:solidFill>
                  <a:schemeClr val="dk1"/>
                </a:solidFill>
                <a:effectLst/>
                <a:uFillTx/>
                <a:latin typeface="+mn-lt"/>
                <a:ea typeface="+mn-ea"/>
              </a:defRPr>
            </a:lvl1pPr>
          </a:lstStyle>
          <a:p>
            <a:pPr indent="0" algn="r" defTabSz="914400">
              <a:lnSpc>
                <a:spcPct val="100000"/>
              </a:lnSpc>
              <a:buNone/>
              <a:tabLst>
                <a:tab pos="0" algn="l"/>
              </a:tabLst>
            </a:pPr>
            <a:fld id="{35FD1CBB-351D-45E9-8B45-26C14F7DAA0D}" type="slidenum">
              <a:rPr lang="en-US" sz="1200" b="0" u="none" strike="noStrike">
                <a:solidFill>
                  <a:schemeClr val="dk1"/>
                </a:solidFill>
                <a:effectLst/>
                <a:uFillTx/>
                <a:latin typeface="+mn-lt"/>
                <a:ea typeface="+mn-ea"/>
              </a:rPr>
              <a:t>44</a:t>
            </a:fld>
            <a:endParaRPr lang="en-US" sz="1200" b="0" u="none" strike="noStrike">
              <a:solidFill>
                <a:srgbClr val="000000"/>
              </a:solidFill>
              <a:effectLst/>
              <a:uFillTx/>
              <a:latin typeface="Times New Roman"/>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9" name="PlaceHolder 1"/>
          <p:cNvSpPr>
            <a:spLocks noGrp="1" noRot="1" noChangeAspect="1"/>
          </p:cNvSpPr>
          <p:nvPr>
            <p:ph type="sldImg"/>
          </p:nvPr>
        </p:nvSpPr>
        <p:spPr>
          <a:xfrm>
            <a:off x="685800" y="1143000"/>
            <a:ext cx="5486400" cy="3086100"/>
          </a:xfrm>
          <a:prstGeom prst="rect">
            <a:avLst/>
          </a:prstGeom>
          <a:ln w="0">
            <a:noFill/>
          </a:ln>
        </p:spPr>
      </p:sp>
      <p:sp>
        <p:nvSpPr>
          <p:cNvPr id="680"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nSpc>
                <a:spcPct val="100000"/>
              </a:lnSpc>
              <a:buNone/>
              <a:tabLst>
                <a:tab pos="0" algn="l"/>
              </a:tabLst>
            </a:pPr>
            <a:r>
              <a:rPr lang="en-US" sz="2000" b="0" u="none" strike="noStrike">
                <a:solidFill>
                  <a:srgbClr val="000000"/>
                </a:solidFill>
                <a:effectLst/>
                <a:uFillTx/>
                <a:latin typeface="Arial"/>
              </a:rPr>
              <a:t>Concrete challenge. 48 hours is a practical prompt, not a new commandment.</a:t>
            </a:r>
          </a:p>
        </p:txBody>
      </p:sp>
      <p:sp>
        <p:nvSpPr>
          <p:cNvPr id="681" name="PlaceHolder 3"/>
          <p:cNvSpPr>
            <a:spLocks noGrp="1"/>
          </p:cNvSpPr>
          <p:nvPr>
            <p:ph type="sldNum" idx="75"/>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en-US" sz="1200" b="0" u="none" strike="noStrike">
                <a:solidFill>
                  <a:schemeClr val="dk1"/>
                </a:solidFill>
                <a:effectLst/>
                <a:uFillTx/>
                <a:latin typeface="+mn-lt"/>
                <a:ea typeface="+mn-ea"/>
              </a:defRPr>
            </a:lvl1pPr>
          </a:lstStyle>
          <a:p>
            <a:pPr indent="0" algn="r" defTabSz="914400">
              <a:lnSpc>
                <a:spcPct val="100000"/>
              </a:lnSpc>
              <a:buNone/>
              <a:tabLst>
                <a:tab pos="0" algn="l"/>
              </a:tabLst>
            </a:pPr>
            <a:fld id="{046A3843-20C9-4CBE-9026-0F47EC1A22BC}" type="slidenum">
              <a:rPr lang="en-US" sz="1200" b="0" u="none" strike="noStrike">
                <a:solidFill>
                  <a:schemeClr val="dk1"/>
                </a:solidFill>
                <a:effectLst/>
                <a:uFillTx/>
                <a:latin typeface="+mn-lt"/>
                <a:ea typeface="+mn-ea"/>
              </a:rPr>
              <a:t>45</a:t>
            </a:fld>
            <a:endParaRPr lang="en-US" sz="1200" b="0" u="none" strike="noStrike">
              <a:solidFill>
                <a:srgbClr val="000000"/>
              </a:solidFill>
              <a:effectLst/>
              <a:uFillTx/>
              <a:latin typeface="Times New Roman"/>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2" name="PlaceHolder 1"/>
          <p:cNvSpPr>
            <a:spLocks noGrp="1" noRot="1" noChangeAspect="1"/>
          </p:cNvSpPr>
          <p:nvPr>
            <p:ph type="sldImg"/>
          </p:nvPr>
        </p:nvSpPr>
        <p:spPr>
          <a:xfrm>
            <a:off x="685800" y="1143000"/>
            <a:ext cx="5486400" cy="3086100"/>
          </a:xfrm>
          <a:prstGeom prst="rect">
            <a:avLst/>
          </a:prstGeom>
          <a:ln w="0">
            <a:noFill/>
          </a:ln>
        </p:spPr>
      </p:sp>
      <p:sp>
        <p:nvSpPr>
          <p:cNvPr id="683"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nSpc>
                <a:spcPct val="100000"/>
              </a:lnSpc>
              <a:buNone/>
              <a:tabLst>
                <a:tab pos="0" algn="l"/>
              </a:tabLst>
            </a:pPr>
            <a:r>
              <a:rPr lang="en-US" sz="2000" b="0" u="none" strike="noStrike">
                <a:solidFill>
                  <a:srgbClr val="000000"/>
                </a:solidFill>
                <a:effectLst/>
                <a:uFillTx/>
                <a:latin typeface="Arial"/>
              </a:rPr>
              <a:t>Lock the one-liners. Repetition is the memory strategy. Do not keep rewriting them week to week.</a:t>
            </a:r>
          </a:p>
        </p:txBody>
      </p:sp>
      <p:sp>
        <p:nvSpPr>
          <p:cNvPr id="684" name="PlaceHolder 3"/>
          <p:cNvSpPr>
            <a:spLocks noGrp="1"/>
          </p:cNvSpPr>
          <p:nvPr>
            <p:ph type="sldNum" idx="76"/>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en-US" sz="1200" b="0" u="none" strike="noStrike">
                <a:solidFill>
                  <a:schemeClr val="dk1"/>
                </a:solidFill>
                <a:effectLst/>
                <a:uFillTx/>
                <a:latin typeface="+mn-lt"/>
                <a:ea typeface="+mn-ea"/>
              </a:defRPr>
            </a:lvl1pPr>
          </a:lstStyle>
          <a:p>
            <a:pPr indent="0" algn="r" defTabSz="914400">
              <a:lnSpc>
                <a:spcPct val="100000"/>
              </a:lnSpc>
              <a:buNone/>
              <a:tabLst>
                <a:tab pos="0" algn="l"/>
              </a:tabLst>
            </a:pPr>
            <a:fld id="{BD3B1374-A9BE-4EE9-93E4-1F32C7E2C5B5}" type="slidenum">
              <a:rPr lang="en-US" sz="1200" b="0" u="none" strike="noStrike">
                <a:solidFill>
                  <a:schemeClr val="dk1"/>
                </a:solidFill>
                <a:effectLst/>
                <a:uFillTx/>
                <a:latin typeface="+mn-lt"/>
                <a:ea typeface="+mn-ea"/>
              </a:rPr>
              <a:t>46</a:t>
            </a:fld>
            <a:endParaRPr lang="en-US" sz="1200" b="0" u="none" strike="noStrike">
              <a:solidFill>
                <a:srgbClr val="000000"/>
              </a:solidFill>
              <a:effectLst/>
              <a:uFillTx/>
              <a:latin typeface="Times New Roman"/>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5" name="PlaceHolder 1"/>
          <p:cNvSpPr>
            <a:spLocks noGrp="1" noRot="1" noChangeAspect="1"/>
          </p:cNvSpPr>
          <p:nvPr>
            <p:ph type="sldImg"/>
          </p:nvPr>
        </p:nvSpPr>
        <p:spPr>
          <a:xfrm>
            <a:off x="685800" y="1143000"/>
            <a:ext cx="5486400" cy="3086100"/>
          </a:xfrm>
          <a:prstGeom prst="rect">
            <a:avLst/>
          </a:prstGeom>
          <a:ln w="0">
            <a:noFill/>
          </a:ln>
        </p:spPr>
      </p:sp>
      <p:sp>
        <p:nvSpPr>
          <p:cNvPr id="686"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nSpc>
                <a:spcPct val="100000"/>
              </a:lnSpc>
              <a:buNone/>
              <a:tabLst>
                <a:tab pos="0" algn="l"/>
              </a:tabLst>
            </a:pPr>
            <a:r>
              <a:rPr lang="en-US" sz="2000" b="0" u="none" strike="noStrike">
                <a:solidFill>
                  <a:srgbClr val="000000"/>
                </a:solidFill>
                <a:effectLst/>
                <a:uFillTx/>
                <a:latin typeface="Arial"/>
              </a:rPr>
              <a:t>Closing prayer. End with grace, not pressure.</a:t>
            </a:r>
          </a:p>
        </p:txBody>
      </p:sp>
      <p:sp>
        <p:nvSpPr>
          <p:cNvPr id="687" name="PlaceHolder 3"/>
          <p:cNvSpPr>
            <a:spLocks noGrp="1"/>
          </p:cNvSpPr>
          <p:nvPr>
            <p:ph type="sldNum" idx="77"/>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en-US" sz="1200" b="0" u="none" strike="noStrike">
                <a:solidFill>
                  <a:schemeClr val="dk1"/>
                </a:solidFill>
                <a:effectLst/>
                <a:uFillTx/>
                <a:latin typeface="+mn-lt"/>
                <a:ea typeface="+mn-ea"/>
              </a:defRPr>
            </a:lvl1pPr>
          </a:lstStyle>
          <a:p>
            <a:pPr indent="0" algn="r" defTabSz="914400">
              <a:lnSpc>
                <a:spcPct val="100000"/>
              </a:lnSpc>
              <a:buNone/>
              <a:tabLst>
                <a:tab pos="0" algn="l"/>
              </a:tabLst>
            </a:pPr>
            <a:fld id="{391A3B80-F889-444F-B335-E433736019D4}" type="slidenum">
              <a:rPr lang="en-US" sz="1200" b="0" u="none" strike="noStrike">
                <a:solidFill>
                  <a:schemeClr val="dk1"/>
                </a:solidFill>
                <a:effectLst/>
                <a:uFillTx/>
                <a:latin typeface="+mn-lt"/>
                <a:ea typeface="+mn-ea"/>
              </a:rPr>
              <a:t>47</a:t>
            </a:fld>
            <a:endParaRPr lang="en-US" sz="1200" b="0" u="none" strike="noStrike">
              <a:solidFill>
                <a:srgbClr val="000000"/>
              </a:solidFill>
              <a:effectLst/>
              <a:uFillTx/>
              <a:latin typeface="Times New Roman"/>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8" name="PlaceHolder 1"/>
          <p:cNvSpPr>
            <a:spLocks noGrp="1" noRot="1" noChangeAspect="1"/>
          </p:cNvSpPr>
          <p:nvPr>
            <p:ph type="sldImg"/>
          </p:nvPr>
        </p:nvSpPr>
        <p:spPr>
          <a:xfrm>
            <a:off x="685800" y="1143000"/>
            <a:ext cx="5486400" cy="3086100"/>
          </a:xfrm>
          <a:prstGeom prst="rect">
            <a:avLst/>
          </a:prstGeom>
          <a:ln w="0">
            <a:noFill/>
          </a:ln>
        </p:spPr>
      </p:sp>
      <p:sp>
        <p:nvSpPr>
          <p:cNvPr id="689"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nSpc>
                <a:spcPct val="100000"/>
              </a:lnSpc>
              <a:buNone/>
              <a:tabLst>
                <a:tab pos="0" algn="l"/>
              </a:tabLst>
            </a:pPr>
            <a:r>
              <a:rPr lang="en-US" sz="2000" b="0" u="none" strike="noStrike">
                <a:solidFill>
                  <a:srgbClr val="000000"/>
                </a:solidFill>
                <a:effectLst/>
                <a:uFillTx/>
                <a:latin typeface="Arial"/>
              </a:rPr>
              <a:t>Hidden reference slide for presenter review.</a:t>
            </a:r>
          </a:p>
        </p:txBody>
      </p:sp>
      <p:sp>
        <p:nvSpPr>
          <p:cNvPr id="690" name="PlaceHolder 3"/>
          <p:cNvSpPr>
            <a:spLocks noGrp="1"/>
          </p:cNvSpPr>
          <p:nvPr>
            <p:ph type="sldNum" idx="78"/>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en-US" sz="1200" b="0" u="none" strike="noStrike">
                <a:solidFill>
                  <a:schemeClr val="dk1"/>
                </a:solidFill>
                <a:effectLst/>
                <a:uFillTx/>
                <a:latin typeface="+mn-lt"/>
                <a:ea typeface="+mn-ea"/>
              </a:defRPr>
            </a:lvl1pPr>
          </a:lstStyle>
          <a:p>
            <a:pPr indent="0" algn="r" defTabSz="914400">
              <a:lnSpc>
                <a:spcPct val="100000"/>
              </a:lnSpc>
              <a:buNone/>
              <a:tabLst>
                <a:tab pos="0" algn="l"/>
              </a:tabLst>
            </a:pPr>
            <a:fld id="{C7A144D2-2155-4D3F-B4BF-AF1BED3A6110}" type="slidenum">
              <a:rPr lang="en-US" sz="1200" b="0" u="none" strike="noStrike">
                <a:solidFill>
                  <a:schemeClr val="dk1"/>
                </a:solidFill>
                <a:effectLst/>
                <a:uFillTx/>
                <a:latin typeface="+mn-lt"/>
                <a:ea typeface="+mn-ea"/>
              </a:rPr>
              <a:t>48</a:t>
            </a:fld>
            <a:endParaRPr lang="en-US" sz="1200" b="0" u="none" strike="noStrike">
              <a:solidFill>
                <a:srgbClr val="000000"/>
              </a:solidFill>
              <a:effectLst/>
              <a:uFillTx/>
              <a:latin typeface="Times New Roman"/>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1" name="PlaceHolder 1"/>
          <p:cNvSpPr>
            <a:spLocks noGrp="1" noRot="1" noChangeAspect="1"/>
          </p:cNvSpPr>
          <p:nvPr>
            <p:ph type="sldImg"/>
          </p:nvPr>
        </p:nvSpPr>
        <p:spPr>
          <a:xfrm>
            <a:off x="685800" y="1143000"/>
            <a:ext cx="5486040" cy="3085920"/>
          </a:xfrm>
          <a:prstGeom prst="rect">
            <a:avLst/>
          </a:prstGeom>
          <a:ln w="0">
            <a:noFill/>
          </a:ln>
        </p:spPr>
      </p:sp>
      <p:sp>
        <p:nvSpPr>
          <p:cNvPr id="692"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nSpc>
                <a:spcPct val="100000"/>
              </a:lnSpc>
              <a:buNone/>
              <a:tabLst>
                <a:tab pos="0" algn="l"/>
              </a:tabLst>
            </a:pPr>
            <a:r>
              <a:rPr lang="en-US" sz="2000" b="0" u="none" strike="noStrike">
                <a:solidFill>
                  <a:srgbClr val="000000"/>
                </a:solidFill>
                <a:effectLst/>
                <a:uFillTx/>
                <a:latin typeface="Arial"/>
              </a:rPr>
              <a:t>Hidden reference slide for presenter review.</a:t>
            </a:r>
          </a:p>
        </p:txBody>
      </p:sp>
      <p:sp>
        <p:nvSpPr>
          <p:cNvPr id="693" name="PlaceHolder 3"/>
          <p:cNvSpPr>
            <a:spLocks noGrp="1"/>
          </p:cNvSpPr>
          <p:nvPr>
            <p:ph type="sldNum" idx="79"/>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en-US" sz="1200" b="0" u="none" strike="noStrike">
                <a:solidFill>
                  <a:schemeClr val="dk1"/>
                </a:solidFill>
                <a:effectLst/>
                <a:uFillTx/>
                <a:latin typeface="+mn-lt"/>
                <a:ea typeface="+mn-ea"/>
              </a:defRPr>
            </a:lvl1pPr>
          </a:lstStyle>
          <a:p>
            <a:pPr indent="0" algn="r" defTabSz="914400">
              <a:lnSpc>
                <a:spcPct val="100000"/>
              </a:lnSpc>
              <a:buNone/>
              <a:tabLst>
                <a:tab pos="0" algn="l"/>
              </a:tabLst>
            </a:pPr>
            <a:fld id="{F0CB44CC-E44F-4034-94DD-098D4CBDA613}" type="slidenum">
              <a:rPr lang="en-US" sz="1200" b="0" u="none" strike="noStrike">
                <a:solidFill>
                  <a:schemeClr val="dk1"/>
                </a:solidFill>
                <a:effectLst/>
                <a:uFillTx/>
                <a:latin typeface="+mn-lt"/>
                <a:ea typeface="+mn-ea"/>
              </a:rPr>
              <a:t>49</a:t>
            </a:fld>
            <a:endParaRPr lang="en-US" sz="1200" b="0" u="none" strike="noStrike">
              <a:solidFill>
                <a:srgbClr val="000000"/>
              </a:solidFill>
              <a:effectLst/>
              <a:uFillTx/>
              <a:latin typeface="Times New Roman"/>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4" name="PlaceHolder 1"/>
          <p:cNvSpPr>
            <a:spLocks noGrp="1" noRot="1" noChangeAspect="1"/>
          </p:cNvSpPr>
          <p:nvPr>
            <p:ph type="sldImg"/>
          </p:nvPr>
        </p:nvSpPr>
        <p:spPr>
          <a:xfrm>
            <a:off x="685800" y="1143000"/>
            <a:ext cx="5486400" cy="3086100"/>
          </a:xfrm>
          <a:prstGeom prst="rect">
            <a:avLst/>
          </a:prstGeom>
          <a:ln w="0">
            <a:noFill/>
          </a:ln>
        </p:spPr>
      </p:sp>
      <p:sp>
        <p:nvSpPr>
          <p:cNvPr id="695"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nSpc>
                <a:spcPct val="100000"/>
              </a:lnSpc>
              <a:buNone/>
              <a:tabLst>
                <a:tab pos="0" algn="l"/>
              </a:tabLst>
            </a:pPr>
            <a:r>
              <a:rPr lang="en-US" sz="2000" b="0" u="none" strike="noStrike">
                <a:solidFill>
                  <a:srgbClr val="000000"/>
                </a:solidFill>
                <a:effectLst/>
                <a:uFillTx/>
                <a:latin typeface="Arial"/>
              </a:rPr>
              <a:t>Hidden reference slide for presenter review.</a:t>
            </a:r>
          </a:p>
        </p:txBody>
      </p:sp>
      <p:sp>
        <p:nvSpPr>
          <p:cNvPr id="696" name="PlaceHolder 3"/>
          <p:cNvSpPr>
            <a:spLocks noGrp="1"/>
          </p:cNvSpPr>
          <p:nvPr>
            <p:ph type="sldNum" idx="80"/>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en-US" sz="1200" b="0" u="none" strike="noStrike">
                <a:solidFill>
                  <a:schemeClr val="dk1"/>
                </a:solidFill>
                <a:effectLst/>
                <a:uFillTx/>
                <a:latin typeface="+mn-lt"/>
                <a:ea typeface="+mn-ea"/>
              </a:defRPr>
            </a:lvl1pPr>
          </a:lstStyle>
          <a:p>
            <a:pPr indent="0" algn="r" defTabSz="914400">
              <a:lnSpc>
                <a:spcPct val="100000"/>
              </a:lnSpc>
              <a:buNone/>
              <a:tabLst>
                <a:tab pos="0" algn="l"/>
              </a:tabLst>
            </a:pPr>
            <a:fld id="{904E258B-4A7F-4984-BB84-101E1B56773F}" type="slidenum">
              <a:rPr lang="en-US" sz="1200" b="0" u="none" strike="noStrike">
                <a:solidFill>
                  <a:schemeClr val="dk1"/>
                </a:solidFill>
                <a:effectLst/>
                <a:uFillTx/>
                <a:latin typeface="+mn-lt"/>
                <a:ea typeface="+mn-ea"/>
              </a:rPr>
              <a:t>50</a:t>
            </a:fld>
            <a:endParaRPr lang="en-US" sz="1200" b="0" u="none" strike="noStrike">
              <a:solidFill>
                <a:srgbClr val="000000"/>
              </a:solidFill>
              <a:effectLst/>
              <a:uFillTx/>
              <a:latin typeface="Times New Roman"/>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7" name="PlaceHolder 1"/>
          <p:cNvSpPr>
            <a:spLocks noGrp="1" noRot="1" noChangeAspect="1"/>
          </p:cNvSpPr>
          <p:nvPr>
            <p:ph type="sldImg"/>
          </p:nvPr>
        </p:nvSpPr>
        <p:spPr>
          <a:xfrm>
            <a:off x="685800" y="1143000"/>
            <a:ext cx="5486400" cy="3086100"/>
          </a:xfrm>
          <a:prstGeom prst="rect">
            <a:avLst/>
          </a:prstGeom>
          <a:ln w="0">
            <a:noFill/>
          </a:ln>
        </p:spPr>
      </p:sp>
      <p:sp>
        <p:nvSpPr>
          <p:cNvPr id="698" name="PlaceHolder 2"/>
          <p:cNvSpPr>
            <a:spLocks noGrp="1"/>
          </p:cNvSpPr>
          <p:nvPr>
            <p:ph type="body"/>
          </p:nvPr>
        </p:nvSpPr>
        <p:spPr>
          <a:xfrm>
            <a:off x="685800" y="4400640"/>
            <a:ext cx="5485680" cy="3599640"/>
          </a:xfrm>
          <a:prstGeom prst="rect">
            <a:avLst/>
          </a:prstGeom>
          <a:noFill/>
          <a:ln w="0">
            <a:noFill/>
          </a:ln>
        </p:spPr>
        <p:txBody>
          <a:bodyPr lIns="91440" tIns="45720" rIns="91440" bIns="45720" anchor="t">
            <a:noAutofit/>
          </a:bodyPr>
          <a:lstStyle/>
          <a:p>
            <a:pPr indent="0">
              <a:lnSpc>
                <a:spcPct val="100000"/>
              </a:lnSpc>
              <a:buNone/>
              <a:tabLst>
                <a:tab pos="0" algn="l"/>
              </a:tabLst>
            </a:pPr>
            <a:r>
              <a:rPr lang="en-US" sz="2000" b="0" u="none" strike="noStrike">
                <a:solidFill>
                  <a:srgbClr val="000000"/>
                </a:solidFill>
                <a:effectLst/>
                <a:uFillTx/>
                <a:latin typeface="Arial"/>
              </a:rPr>
              <a:t>Hidden reference slide for presenter review.</a:t>
            </a:r>
          </a:p>
        </p:txBody>
      </p:sp>
      <p:sp>
        <p:nvSpPr>
          <p:cNvPr id="699" name="PlaceHolder 3"/>
          <p:cNvSpPr>
            <a:spLocks noGrp="1"/>
          </p:cNvSpPr>
          <p:nvPr>
            <p:ph type="sldNum" idx="81"/>
          </p:nvPr>
        </p:nvSpPr>
        <p:spPr>
          <a:xfrm>
            <a:off x="3884760" y="8685360"/>
            <a:ext cx="2971080" cy="45792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en-US" sz="1200" b="0" u="none" strike="noStrike">
                <a:solidFill>
                  <a:schemeClr val="dk1"/>
                </a:solidFill>
                <a:effectLst/>
                <a:uFillTx/>
                <a:latin typeface="+mn-lt"/>
                <a:ea typeface="+mn-ea"/>
              </a:defRPr>
            </a:lvl1pPr>
          </a:lstStyle>
          <a:p>
            <a:pPr indent="0" algn="r" defTabSz="914400">
              <a:lnSpc>
                <a:spcPct val="100000"/>
              </a:lnSpc>
              <a:buNone/>
              <a:tabLst>
                <a:tab pos="0" algn="l"/>
              </a:tabLst>
            </a:pPr>
            <a:fld id="{A0224A98-E632-4A0D-870A-C95B6558F5D4}" type="slidenum">
              <a:rPr lang="en-US" sz="1200" b="0" u="none" strike="noStrike">
                <a:solidFill>
                  <a:schemeClr val="dk1"/>
                </a:solidFill>
                <a:effectLst/>
                <a:uFillTx/>
                <a:latin typeface="+mn-lt"/>
                <a:ea typeface="+mn-ea"/>
              </a:rPr>
              <a:t>51</a:t>
            </a:fld>
            <a:endParaRPr lang="en-US" sz="1200" b="0" u="none" strike="noStrike">
              <a:solidFill>
                <a:srgbClr val="000000"/>
              </a:solidFill>
              <a:effectLst/>
              <a:uFillTx/>
              <a:latin typeface="Times New Roman"/>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066C80-81A5-041C-F46C-89231556504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U"/>
          </a:p>
        </p:txBody>
      </p:sp>
      <p:sp>
        <p:nvSpPr>
          <p:cNvPr id="3" name="Subtitle 2">
            <a:extLst>
              <a:ext uri="{FF2B5EF4-FFF2-40B4-BE49-F238E27FC236}">
                <a16:creationId xmlns:a16="http://schemas.microsoft.com/office/drawing/2014/main" id="{A237BA09-0AED-3158-5555-0B80C041E31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a:extLst>
              <a:ext uri="{FF2B5EF4-FFF2-40B4-BE49-F238E27FC236}">
                <a16:creationId xmlns:a16="http://schemas.microsoft.com/office/drawing/2014/main" id="{F63E1B5D-29B0-7409-4853-D5EEE2A6DF1E}"/>
              </a:ext>
            </a:extLst>
          </p:cNvPr>
          <p:cNvSpPr>
            <a:spLocks noGrp="1"/>
          </p:cNvSpPr>
          <p:nvPr>
            <p:ph type="dt" sz="half" idx="10"/>
          </p:nvPr>
        </p:nvSpPr>
        <p:spPr/>
        <p:txBody>
          <a:bodyPr/>
          <a:lstStyle/>
          <a:p>
            <a:fld id="{DBB644DE-F82B-4E03-9685-0577ADE151A9}" type="datetimeFigureOut">
              <a:rPr lang="en-AU" smtClean="0"/>
              <a:t>6/10/2026</a:t>
            </a:fld>
            <a:endParaRPr lang="en-AU"/>
          </a:p>
        </p:txBody>
      </p:sp>
      <p:sp>
        <p:nvSpPr>
          <p:cNvPr id="5" name="Footer Placeholder 4">
            <a:extLst>
              <a:ext uri="{FF2B5EF4-FFF2-40B4-BE49-F238E27FC236}">
                <a16:creationId xmlns:a16="http://schemas.microsoft.com/office/drawing/2014/main" id="{E2CDF0E3-A5AB-7339-6289-AD67F90379B4}"/>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354DBD27-BF32-4310-7C08-680ADCC37885}"/>
              </a:ext>
            </a:extLst>
          </p:cNvPr>
          <p:cNvSpPr>
            <a:spLocks noGrp="1"/>
          </p:cNvSpPr>
          <p:nvPr>
            <p:ph type="sldNum" sz="quarter" idx="12"/>
          </p:nvPr>
        </p:nvSpPr>
        <p:spPr/>
        <p:txBody>
          <a:bodyPr/>
          <a:lstStyle/>
          <a:p>
            <a:fld id="{16C177B9-99FF-4428-BBAC-DBA679824FC2}" type="slidenum">
              <a:rPr lang="en-AU" smtClean="0"/>
              <a:t>‹#›</a:t>
            </a:fld>
            <a:endParaRPr lang="en-AU"/>
          </a:p>
        </p:txBody>
      </p:sp>
    </p:spTree>
    <p:extLst>
      <p:ext uri="{BB962C8B-B14F-4D97-AF65-F5344CB8AC3E}">
        <p14:creationId xmlns:p14="http://schemas.microsoft.com/office/powerpoint/2010/main" val="22327553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C10B3D-FC7F-3E83-D07E-B01A9EE7BA87}"/>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B0E4094A-380E-8629-3B27-1B974AA7BA1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851C4218-52AB-4528-343A-D744E69DAC83}"/>
              </a:ext>
            </a:extLst>
          </p:cNvPr>
          <p:cNvSpPr>
            <a:spLocks noGrp="1"/>
          </p:cNvSpPr>
          <p:nvPr>
            <p:ph type="dt" sz="half" idx="10"/>
          </p:nvPr>
        </p:nvSpPr>
        <p:spPr/>
        <p:txBody>
          <a:bodyPr/>
          <a:lstStyle/>
          <a:p>
            <a:fld id="{DBB644DE-F82B-4E03-9685-0577ADE151A9}" type="datetimeFigureOut">
              <a:rPr lang="en-AU" smtClean="0"/>
              <a:t>6/10/2026</a:t>
            </a:fld>
            <a:endParaRPr lang="en-AU"/>
          </a:p>
        </p:txBody>
      </p:sp>
      <p:sp>
        <p:nvSpPr>
          <p:cNvPr id="5" name="Footer Placeholder 4">
            <a:extLst>
              <a:ext uri="{FF2B5EF4-FFF2-40B4-BE49-F238E27FC236}">
                <a16:creationId xmlns:a16="http://schemas.microsoft.com/office/drawing/2014/main" id="{1B907B62-0806-3900-0C74-1723C2295287}"/>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E493B0D5-FCBD-9900-3AB2-66ED5B6196ED}"/>
              </a:ext>
            </a:extLst>
          </p:cNvPr>
          <p:cNvSpPr>
            <a:spLocks noGrp="1"/>
          </p:cNvSpPr>
          <p:nvPr>
            <p:ph type="sldNum" sz="quarter" idx="12"/>
          </p:nvPr>
        </p:nvSpPr>
        <p:spPr/>
        <p:txBody>
          <a:bodyPr/>
          <a:lstStyle/>
          <a:p>
            <a:fld id="{16C177B9-99FF-4428-BBAC-DBA679824FC2}" type="slidenum">
              <a:rPr lang="en-AU" smtClean="0"/>
              <a:t>‹#›</a:t>
            </a:fld>
            <a:endParaRPr lang="en-AU"/>
          </a:p>
        </p:txBody>
      </p:sp>
    </p:spTree>
    <p:extLst>
      <p:ext uri="{BB962C8B-B14F-4D97-AF65-F5344CB8AC3E}">
        <p14:creationId xmlns:p14="http://schemas.microsoft.com/office/powerpoint/2010/main" val="35144436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4981E6-C46C-5B53-9F7B-207FC837657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a:extLst>
              <a:ext uri="{FF2B5EF4-FFF2-40B4-BE49-F238E27FC236}">
                <a16:creationId xmlns:a16="http://schemas.microsoft.com/office/drawing/2014/main" id="{18FBB633-F0E2-BB27-2090-03E229C33C2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164AD4A-D400-11D4-6537-0F720A7B47CF}"/>
              </a:ext>
            </a:extLst>
          </p:cNvPr>
          <p:cNvSpPr>
            <a:spLocks noGrp="1"/>
          </p:cNvSpPr>
          <p:nvPr>
            <p:ph type="dt" sz="half" idx="10"/>
          </p:nvPr>
        </p:nvSpPr>
        <p:spPr/>
        <p:txBody>
          <a:bodyPr/>
          <a:lstStyle/>
          <a:p>
            <a:fld id="{DBB644DE-F82B-4E03-9685-0577ADE151A9}" type="datetimeFigureOut">
              <a:rPr lang="en-AU" smtClean="0"/>
              <a:t>6/10/2026</a:t>
            </a:fld>
            <a:endParaRPr lang="en-AU"/>
          </a:p>
        </p:txBody>
      </p:sp>
      <p:sp>
        <p:nvSpPr>
          <p:cNvPr id="5" name="Footer Placeholder 4">
            <a:extLst>
              <a:ext uri="{FF2B5EF4-FFF2-40B4-BE49-F238E27FC236}">
                <a16:creationId xmlns:a16="http://schemas.microsoft.com/office/drawing/2014/main" id="{96C746B8-B1A3-A8E8-BF2E-88C864F46C8C}"/>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D7C54948-47B1-FB06-461D-A588FA0565E0}"/>
              </a:ext>
            </a:extLst>
          </p:cNvPr>
          <p:cNvSpPr>
            <a:spLocks noGrp="1"/>
          </p:cNvSpPr>
          <p:nvPr>
            <p:ph type="sldNum" sz="quarter" idx="12"/>
          </p:nvPr>
        </p:nvSpPr>
        <p:spPr/>
        <p:txBody>
          <a:bodyPr/>
          <a:lstStyle/>
          <a:p>
            <a:fld id="{16C177B9-99FF-4428-BBAC-DBA679824FC2}" type="slidenum">
              <a:rPr lang="en-AU" smtClean="0"/>
              <a:t>‹#›</a:t>
            </a:fld>
            <a:endParaRPr lang="en-AU"/>
          </a:p>
        </p:txBody>
      </p:sp>
    </p:spTree>
    <p:extLst>
      <p:ext uri="{BB962C8B-B14F-4D97-AF65-F5344CB8AC3E}">
        <p14:creationId xmlns:p14="http://schemas.microsoft.com/office/powerpoint/2010/main" val="886004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CEB6B-CA84-36A1-CB9F-44DD35F75580}"/>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09EC3FDE-4763-6ACF-451F-8E3A2736457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a:extLst>
              <a:ext uri="{FF2B5EF4-FFF2-40B4-BE49-F238E27FC236}">
                <a16:creationId xmlns:a16="http://schemas.microsoft.com/office/drawing/2014/main" id="{429A5D0C-B02F-7A96-5F42-AE1A43CACBD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a:extLst>
              <a:ext uri="{FF2B5EF4-FFF2-40B4-BE49-F238E27FC236}">
                <a16:creationId xmlns:a16="http://schemas.microsoft.com/office/drawing/2014/main" id="{8EACB7D6-3305-A2DC-1EFD-701D7EEBEDFD}"/>
              </a:ext>
            </a:extLst>
          </p:cNvPr>
          <p:cNvSpPr>
            <a:spLocks noGrp="1"/>
          </p:cNvSpPr>
          <p:nvPr>
            <p:ph type="dt" sz="half" idx="10"/>
          </p:nvPr>
        </p:nvSpPr>
        <p:spPr/>
        <p:txBody>
          <a:bodyPr/>
          <a:lstStyle/>
          <a:p>
            <a:fld id="{DBB644DE-F82B-4E03-9685-0577ADE151A9}" type="datetimeFigureOut">
              <a:rPr lang="en-AU" smtClean="0"/>
              <a:t>6/10/2026</a:t>
            </a:fld>
            <a:endParaRPr lang="en-AU"/>
          </a:p>
        </p:txBody>
      </p:sp>
      <p:sp>
        <p:nvSpPr>
          <p:cNvPr id="6" name="Footer Placeholder 5">
            <a:extLst>
              <a:ext uri="{FF2B5EF4-FFF2-40B4-BE49-F238E27FC236}">
                <a16:creationId xmlns:a16="http://schemas.microsoft.com/office/drawing/2014/main" id="{26EF8940-83D6-C0A6-FF47-98C979950B7A}"/>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019C8BEA-5AF8-F9A2-C990-3046914CB93A}"/>
              </a:ext>
            </a:extLst>
          </p:cNvPr>
          <p:cNvSpPr>
            <a:spLocks noGrp="1"/>
          </p:cNvSpPr>
          <p:nvPr>
            <p:ph type="sldNum" sz="quarter" idx="12"/>
          </p:nvPr>
        </p:nvSpPr>
        <p:spPr/>
        <p:txBody>
          <a:bodyPr/>
          <a:lstStyle/>
          <a:p>
            <a:fld id="{16C177B9-99FF-4428-BBAC-DBA679824FC2}" type="slidenum">
              <a:rPr lang="en-AU" smtClean="0"/>
              <a:t>‹#›</a:t>
            </a:fld>
            <a:endParaRPr lang="en-AU"/>
          </a:p>
        </p:txBody>
      </p:sp>
    </p:spTree>
    <p:extLst>
      <p:ext uri="{BB962C8B-B14F-4D97-AF65-F5344CB8AC3E}">
        <p14:creationId xmlns:p14="http://schemas.microsoft.com/office/powerpoint/2010/main" val="40063880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EB0A8C-D728-393C-A57E-79DA299BEACE}"/>
              </a:ext>
            </a:extLst>
          </p:cNvPr>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a:extLst>
              <a:ext uri="{FF2B5EF4-FFF2-40B4-BE49-F238E27FC236}">
                <a16:creationId xmlns:a16="http://schemas.microsoft.com/office/drawing/2014/main" id="{EC8072BF-C49E-5F0E-1271-B3D4EC03480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E75264B-FD74-B20A-3DF5-1C77B0FD525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a:extLst>
              <a:ext uri="{FF2B5EF4-FFF2-40B4-BE49-F238E27FC236}">
                <a16:creationId xmlns:a16="http://schemas.microsoft.com/office/drawing/2014/main" id="{92CE9511-9D64-5A82-8280-8C5606E69E3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E1E9AD9-CAB5-A207-D28E-7CA0A7FE5CB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a:extLst>
              <a:ext uri="{FF2B5EF4-FFF2-40B4-BE49-F238E27FC236}">
                <a16:creationId xmlns:a16="http://schemas.microsoft.com/office/drawing/2014/main" id="{7080E576-8BF0-6577-EB8F-816F087C2936}"/>
              </a:ext>
            </a:extLst>
          </p:cNvPr>
          <p:cNvSpPr>
            <a:spLocks noGrp="1"/>
          </p:cNvSpPr>
          <p:nvPr>
            <p:ph type="dt" sz="half" idx="10"/>
          </p:nvPr>
        </p:nvSpPr>
        <p:spPr/>
        <p:txBody>
          <a:bodyPr/>
          <a:lstStyle/>
          <a:p>
            <a:fld id="{DBB644DE-F82B-4E03-9685-0577ADE151A9}" type="datetimeFigureOut">
              <a:rPr lang="en-AU" smtClean="0"/>
              <a:t>6/10/2026</a:t>
            </a:fld>
            <a:endParaRPr lang="en-AU"/>
          </a:p>
        </p:txBody>
      </p:sp>
      <p:sp>
        <p:nvSpPr>
          <p:cNvPr id="8" name="Footer Placeholder 7">
            <a:extLst>
              <a:ext uri="{FF2B5EF4-FFF2-40B4-BE49-F238E27FC236}">
                <a16:creationId xmlns:a16="http://schemas.microsoft.com/office/drawing/2014/main" id="{78E57F8C-61E5-D6E6-E972-C19AE52A4501}"/>
              </a:ext>
            </a:extLst>
          </p:cNvPr>
          <p:cNvSpPr>
            <a:spLocks noGrp="1"/>
          </p:cNvSpPr>
          <p:nvPr>
            <p:ph type="ftr" sz="quarter" idx="11"/>
          </p:nvPr>
        </p:nvSpPr>
        <p:spPr/>
        <p:txBody>
          <a:bodyPr/>
          <a:lstStyle/>
          <a:p>
            <a:endParaRPr lang="en-AU"/>
          </a:p>
        </p:txBody>
      </p:sp>
      <p:sp>
        <p:nvSpPr>
          <p:cNvPr id="9" name="Slide Number Placeholder 8">
            <a:extLst>
              <a:ext uri="{FF2B5EF4-FFF2-40B4-BE49-F238E27FC236}">
                <a16:creationId xmlns:a16="http://schemas.microsoft.com/office/drawing/2014/main" id="{E06E6B75-84DB-FD2B-6F3C-723F5B0DCA99}"/>
              </a:ext>
            </a:extLst>
          </p:cNvPr>
          <p:cNvSpPr>
            <a:spLocks noGrp="1"/>
          </p:cNvSpPr>
          <p:nvPr>
            <p:ph type="sldNum" sz="quarter" idx="12"/>
          </p:nvPr>
        </p:nvSpPr>
        <p:spPr/>
        <p:txBody>
          <a:bodyPr/>
          <a:lstStyle/>
          <a:p>
            <a:fld id="{16C177B9-99FF-4428-BBAC-DBA679824FC2}" type="slidenum">
              <a:rPr lang="en-AU" smtClean="0"/>
              <a:t>‹#›</a:t>
            </a:fld>
            <a:endParaRPr lang="en-AU"/>
          </a:p>
        </p:txBody>
      </p:sp>
    </p:spTree>
    <p:extLst>
      <p:ext uri="{BB962C8B-B14F-4D97-AF65-F5344CB8AC3E}">
        <p14:creationId xmlns:p14="http://schemas.microsoft.com/office/powerpoint/2010/main" val="37289678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5859AB-731A-B6BD-B2D6-E8BE4252FF60}"/>
              </a:ext>
            </a:extLst>
          </p:cNvPr>
          <p:cNvSpPr>
            <a:spLocks noGrp="1"/>
          </p:cNvSpPr>
          <p:nvPr>
            <p:ph type="title"/>
          </p:nvPr>
        </p:nvSpPr>
        <p:spPr/>
        <p:txBody>
          <a:bodyPr/>
          <a:lstStyle/>
          <a:p>
            <a:r>
              <a:rPr lang="en-US"/>
              <a:t>Click to edit Master title style</a:t>
            </a:r>
            <a:endParaRPr lang="en-AU"/>
          </a:p>
        </p:txBody>
      </p:sp>
      <p:sp>
        <p:nvSpPr>
          <p:cNvPr id="3" name="Date Placeholder 2">
            <a:extLst>
              <a:ext uri="{FF2B5EF4-FFF2-40B4-BE49-F238E27FC236}">
                <a16:creationId xmlns:a16="http://schemas.microsoft.com/office/drawing/2014/main" id="{9F2C13CF-C9AB-AC2F-BC95-B90E9E2646CF}"/>
              </a:ext>
            </a:extLst>
          </p:cNvPr>
          <p:cNvSpPr>
            <a:spLocks noGrp="1"/>
          </p:cNvSpPr>
          <p:nvPr>
            <p:ph type="dt" sz="half" idx="10"/>
          </p:nvPr>
        </p:nvSpPr>
        <p:spPr/>
        <p:txBody>
          <a:bodyPr/>
          <a:lstStyle/>
          <a:p>
            <a:fld id="{DBB644DE-F82B-4E03-9685-0577ADE151A9}" type="datetimeFigureOut">
              <a:rPr lang="en-AU" smtClean="0"/>
              <a:t>6/10/2026</a:t>
            </a:fld>
            <a:endParaRPr lang="en-AU"/>
          </a:p>
        </p:txBody>
      </p:sp>
      <p:sp>
        <p:nvSpPr>
          <p:cNvPr id="4" name="Footer Placeholder 3">
            <a:extLst>
              <a:ext uri="{FF2B5EF4-FFF2-40B4-BE49-F238E27FC236}">
                <a16:creationId xmlns:a16="http://schemas.microsoft.com/office/drawing/2014/main" id="{625896E2-DF9E-AB76-57F1-608C69EF71FF}"/>
              </a:ext>
            </a:extLst>
          </p:cNvPr>
          <p:cNvSpPr>
            <a:spLocks noGrp="1"/>
          </p:cNvSpPr>
          <p:nvPr>
            <p:ph type="ftr" sz="quarter" idx="11"/>
          </p:nvPr>
        </p:nvSpPr>
        <p:spPr/>
        <p:txBody>
          <a:bodyPr/>
          <a:lstStyle/>
          <a:p>
            <a:endParaRPr lang="en-AU"/>
          </a:p>
        </p:txBody>
      </p:sp>
      <p:sp>
        <p:nvSpPr>
          <p:cNvPr id="5" name="Slide Number Placeholder 4">
            <a:extLst>
              <a:ext uri="{FF2B5EF4-FFF2-40B4-BE49-F238E27FC236}">
                <a16:creationId xmlns:a16="http://schemas.microsoft.com/office/drawing/2014/main" id="{7C2A2DB8-0BFE-9C9E-3F6A-DB14976F25A5}"/>
              </a:ext>
            </a:extLst>
          </p:cNvPr>
          <p:cNvSpPr>
            <a:spLocks noGrp="1"/>
          </p:cNvSpPr>
          <p:nvPr>
            <p:ph type="sldNum" sz="quarter" idx="12"/>
          </p:nvPr>
        </p:nvSpPr>
        <p:spPr/>
        <p:txBody>
          <a:bodyPr/>
          <a:lstStyle/>
          <a:p>
            <a:fld id="{16C177B9-99FF-4428-BBAC-DBA679824FC2}" type="slidenum">
              <a:rPr lang="en-AU" smtClean="0"/>
              <a:t>‹#›</a:t>
            </a:fld>
            <a:endParaRPr lang="en-AU"/>
          </a:p>
        </p:txBody>
      </p:sp>
    </p:spTree>
    <p:extLst>
      <p:ext uri="{BB962C8B-B14F-4D97-AF65-F5344CB8AC3E}">
        <p14:creationId xmlns:p14="http://schemas.microsoft.com/office/powerpoint/2010/main" val="27635573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823F78E-123F-A4CE-BE46-3D7502DFA623}"/>
              </a:ext>
            </a:extLst>
          </p:cNvPr>
          <p:cNvSpPr>
            <a:spLocks noGrp="1"/>
          </p:cNvSpPr>
          <p:nvPr>
            <p:ph type="dt" sz="half" idx="10"/>
          </p:nvPr>
        </p:nvSpPr>
        <p:spPr/>
        <p:txBody>
          <a:bodyPr/>
          <a:lstStyle/>
          <a:p>
            <a:fld id="{DBB644DE-F82B-4E03-9685-0577ADE151A9}" type="datetimeFigureOut">
              <a:rPr lang="en-AU" smtClean="0"/>
              <a:t>6/10/2026</a:t>
            </a:fld>
            <a:endParaRPr lang="en-AU"/>
          </a:p>
        </p:txBody>
      </p:sp>
      <p:sp>
        <p:nvSpPr>
          <p:cNvPr id="3" name="Footer Placeholder 2">
            <a:extLst>
              <a:ext uri="{FF2B5EF4-FFF2-40B4-BE49-F238E27FC236}">
                <a16:creationId xmlns:a16="http://schemas.microsoft.com/office/drawing/2014/main" id="{AED4913F-A9C0-BB52-C9D4-0656DA5CBC57}"/>
              </a:ext>
            </a:extLst>
          </p:cNvPr>
          <p:cNvSpPr>
            <a:spLocks noGrp="1"/>
          </p:cNvSpPr>
          <p:nvPr>
            <p:ph type="ftr" sz="quarter" idx="11"/>
          </p:nvPr>
        </p:nvSpPr>
        <p:spPr/>
        <p:txBody>
          <a:bodyPr/>
          <a:lstStyle/>
          <a:p>
            <a:endParaRPr lang="en-AU"/>
          </a:p>
        </p:txBody>
      </p:sp>
      <p:sp>
        <p:nvSpPr>
          <p:cNvPr id="4" name="Slide Number Placeholder 3">
            <a:extLst>
              <a:ext uri="{FF2B5EF4-FFF2-40B4-BE49-F238E27FC236}">
                <a16:creationId xmlns:a16="http://schemas.microsoft.com/office/drawing/2014/main" id="{2AD8AE86-548A-2C16-ECB4-B749ECA9C9E1}"/>
              </a:ext>
            </a:extLst>
          </p:cNvPr>
          <p:cNvSpPr>
            <a:spLocks noGrp="1"/>
          </p:cNvSpPr>
          <p:nvPr>
            <p:ph type="sldNum" sz="quarter" idx="12"/>
          </p:nvPr>
        </p:nvSpPr>
        <p:spPr/>
        <p:txBody>
          <a:bodyPr/>
          <a:lstStyle/>
          <a:p>
            <a:fld id="{16C177B9-99FF-4428-BBAC-DBA679824FC2}" type="slidenum">
              <a:rPr lang="en-AU" smtClean="0"/>
              <a:t>‹#›</a:t>
            </a:fld>
            <a:endParaRPr lang="en-AU"/>
          </a:p>
        </p:txBody>
      </p:sp>
    </p:spTree>
    <p:extLst>
      <p:ext uri="{BB962C8B-B14F-4D97-AF65-F5344CB8AC3E}">
        <p14:creationId xmlns:p14="http://schemas.microsoft.com/office/powerpoint/2010/main" val="35983446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857827-2735-8A9D-1CE8-A1D3BB5B497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a:extLst>
              <a:ext uri="{FF2B5EF4-FFF2-40B4-BE49-F238E27FC236}">
                <a16:creationId xmlns:a16="http://schemas.microsoft.com/office/drawing/2014/main" id="{0A691F56-EF70-A1E5-AB36-3F0B4F2FACC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a:extLst>
              <a:ext uri="{FF2B5EF4-FFF2-40B4-BE49-F238E27FC236}">
                <a16:creationId xmlns:a16="http://schemas.microsoft.com/office/drawing/2014/main" id="{7B0DE8F3-5643-2751-6D04-270F53AF87E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79AACD7-989D-398E-3795-D3F795106691}"/>
              </a:ext>
            </a:extLst>
          </p:cNvPr>
          <p:cNvSpPr>
            <a:spLocks noGrp="1"/>
          </p:cNvSpPr>
          <p:nvPr>
            <p:ph type="dt" sz="half" idx="10"/>
          </p:nvPr>
        </p:nvSpPr>
        <p:spPr/>
        <p:txBody>
          <a:bodyPr/>
          <a:lstStyle/>
          <a:p>
            <a:fld id="{DBB644DE-F82B-4E03-9685-0577ADE151A9}" type="datetimeFigureOut">
              <a:rPr lang="en-AU" smtClean="0"/>
              <a:t>6/10/2026</a:t>
            </a:fld>
            <a:endParaRPr lang="en-AU"/>
          </a:p>
        </p:txBody>
      </p:sp>
      <p:sp>
        <p:nvSpPr>
          <p:cNvPr id="6" name="Footer Placeholder 5">
            <a:extLst>
              <a:ext uri="{FF2B5EF4-FFF2-40B4-BE49-F238E27FC236}">
                <a16:creationId xmlns:a16="http://schemas.microsoft.com/office/drawing/2014/main" id="{21256473-3AD3-9A28-5370-C80E87FC56AB}"/>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6C0B49FD-8767-1868-468D-F2F9EA1F53DD}"/>
              </a:ext>
            </a:extLst>
          </p:cNvPr>
          <p:cNvSpPr>
            <a:spLocks noGrp="1"/>
          </p:cNvSpPr>
          <p:nvPr>
            <p:ph type="sldNum" sz="quarter" idx="12"/>
          </p:nvPr>
        </p:nvSpPr>
        <p:spPr/>
        <p:txBody>
          <a:bodyPr/>
          <a:lstStyle/>
          <a:p>
            <a:fld id="{16C177B9-99FF-4428-BBAC-DBA679824FC2}" type="slidenum">
              <a:rPr lang="en-AU" smtClean="0"/>
              <a:t>‹#›</a:t>
            </a:fld>
            <a:endParaRPr lang="en-AU"/>
          </a:p>
        </p:txBody>
      </p:sp>
    </p:spTree>
    <p:extLst>
      <p:ext uri="{BB962C8B-B14F-4D97-AF65-F5344CB8AC3E}">
        <p14:creationId xmlns:p14="http://schemas.microsoft.com/office/powerpoint/2010/main" val="4742892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3B7DBF-BAB6-5B5A-9D90-D886B81259C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a:extLst>
              <a:ext uri="{FF2B5EF4-FFF2-40B4-BE49-F238E27FC236}">
                <a16:creationId xmlns:a16="http://schemas.microsoft.com/office/drawing/2014/main" id="{D2663AC2-BEE5-5EEA-6EAE-E27979BC879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a:extLst>
              <a:ext uri="{FF2B5EF4-FFF2-40B4-BE49-F238E27FC236}">
                <a16:creationId xmlns:a16="http://schemas.microsoft.com/office/drawing/2014/main" id="{236001B4-2E28-8358-A05B-A031CAEB61C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466820F-CD81-1AE6-F6A9-02F835BA2B8A}"/>
              </a:ext>
            </a:extLst>
          </p:cNvPr>
          <p:cNvSpPr>
            <a:spLocks noGrp="1"/>
          </p:cNvSpPr>
          <p:nvPr>
            <p:ph type="dt" sz="half" idx="10"/>
          </p:nvPr>
        </p:nvSpPr>
        <p:spPr/>
        <p:txBody>
          <a:bodyPr/>
          <a:lstStyle/>
          <a:p>
            <a:fld id="{DBB644DE-F82B-4E03-9685-0577ADE151A9}" type="datetimeFigureOut">
              <a:rPr lang="en-AU" smtClean="0"/>
              <a:t>6/10/2026</a:t>
            </a:fld>
            <a:endParaRPr lang="en-AU"/>
          </a:p>
        </p:txBody>
      </p:sp>
      <p:sp>
        <p:nvSpPr>
          <p:cNvPr id="6" name="Footer Placeholder 5">
            <a:extLst>
              <a:ext uri="{FF2B5EF4-FFF2-40B4-BE49-F238E27FC236}">
                <a16:creationId xmlns:a16="http://schemas.microsoft.com/office/drawing/2014/main" id="{1CAFE5E3-9603-DD3B-9F8D-9284D59E267A}"/>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5B01F5AA-0899-201C-F276-009B5FA28A04}"/>
              </a:ext>
            </a:extLst>
          </p:cNvPr>
          <p:cNvSpPr>
            <a:spLocks noGrp="1"/>
          </p:cNvSpPr>
          <p:nvPr>
            <p:ph type="sldNum" sz="quarter" idx="12"/>
          </p:nvPr>
        </p:nvSpPr>
        <p:spPr/>
        <p:txBody>
          <a:bodyPr/>
          <a:lstStyle/>
          <a:p>
            <a:fld id="{16C177B9-99FF-4428-BBAC-DBA679824FC2}" type="slidenum">
              <a:rPr lang="en-AU" smtClean="0"/>
              <a:t>‹#›</a:t>
            </a:fld>
            <a:endParaRPr lang="en-AU"/>
          </a:p>
        </p:txBody>
      </p:sp>
    </p:spTree>
    <p:extLst>
      <p:ext uri="{BB962C8B-B14F-4D97-AF65-F5344CB8AC3E}">
        <p14:creationId xmlns:p14="http://schemas.microsoft.com/office/powerpoint/2010/main" val="12108812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4B9D90-7D41-101B-850F-5E9CE1316A13}"/>
              </a:ext>
            </a:extLst>
          </p:cNvPr>
          <p:cNvSpPr>
            <a:spLocks noGrp="1"/>
          </p:cNvSpPr>
          <p:nvPr>
            <p:ph type="title"/>
          </p:nvPr>
        </p:nvSpPr>
        <p:spPr/>
        <p:txBody>
          <a:bodyPr/>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D447CF42-1099-59F0-0B09-6CEDB3119F9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56961B4A-7C7A-95A0-BCAD-C49ADF37B58C}"/>
              </a:ext>
            </a:extLst>
          </p:cNvPr>
          <p:cNvSpPr>
            <a:spLocks noGrp="1"/>
          </p:cNvSpPr>
          <p:nvPr>
            <p:ph type="dt" sz="half" idx="10"/>
          </p:nvPr>
        </p:nvSpPr>
        <p:spPr/>
        <p:txBody>
          <a:bodyPr/>
          <a:lstStyle/>
          <a:p>
            <a:fld id="{DBB644DE-F82B-4E03-9685-0577ADE151A9}" type="datetimeFigureOut">
              <a:rPr lang="en-AU" smtClean="0"/>
              <a:t>6/10/2026</a:t>
            </a:fld>
            <a:endParaRPr lang="en-AU"/>
          </a:p>
        </p:txBody>
      </p:sp>
      <p:sp>
        <p:nvSpPr>
          <p:cNvPr id="5" name="Footer Placeholder 4">
            <a:extLst>
              <a:ext uri="{FF2B5EF4-FFF2-40B4-BE49-F238E27FC236}">
                <a16:creationId xmlns:a16="http://schemas.microsoft.com/office/drawing/2014/main" id="{95A14E2F-DF34-0059-76C7-131BA5DEA53F}"/>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88AD8BE0-DE47-783F-B5E4-85A74677937B}"/>
              </a:ext>
            </a:extLst>
          </p:cNvPr>
          <p:cNvSpPr>
            <a:spLocks noGrp="1"/>
          </p:cNvSpPr>
          <p:nvPr>
            <p:ph type="sldNum" sz="quarter" idx="12"/>
          </p:nvPr>
        </p:nvSpPr>
        <p:spPr/>
        <p:txBody>
          <a:bodyPr/>
          <a:lstStyle/>
          <a:p>
            <a:fld id="{16C177B9-99FF-4428-BBAC-DBA679824FC2}" type="slidenum">
              <a:rPr lang="en-AU" smtClean="0"/>
              <a:t>‹#›</a:t>
            </a:fld>
            <a:endParaRPr lang="en-AU"/>
          </a:p>
        </p:txBody>
      </p:sp>
    </p:spTree>
    <p:extLst>
      <p:ext uri="{BB962C8B-B14F-4D97-AF65-F5344CB8AC3E}">
        <p14:creationId xmlns:p14="http://schemas.microsoft.com/office/powerpoint/2010/main" val="24490687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61723CC-5B24-E736-CE80-47E2946305E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B06E6D57-C047-B303-F662-9B2FAFCDEC9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9B9EB730-780D-D85D-570B-5F6FAB9B376E}"/>
              </a:ext>
            </a:extLst>
          </p:cNvPr>
          <p:cNvSpPr>
            <a:spLocks noGrp="1"/>
          </p:cNvSpPr>
          <p:nvPr>
            <p:ph type="dt" sz="half" idx="10"/>
          </p:nvPr>
        </p:nvSpPr>
        <p:spPr/>
        <p:txBody>
          <a:bodyPr/>
          <a:lstStyle/>
          <a:p>
            <a:fld id="{DBB644DE-F82B-4E03-9685-0577ADE151A9}" type="datetimeFigureOut">
              <a:rPr lang="en-AU" smtClean="0"/>
              <a:t>6/10/2026</a:t>
            </a:fld>
            <a:endParaRPr lang="en-AU"/>
          </a:p>
        </p:txBody>
      </p:sp>
      <p:sp>
        <p:nvSpPr>
          <p:cNvPr id="5" name="Footer Placeholder 4">
            <a:extLst>
              <a:ext uri="{FF2B5EF4-FFF2-40B4-BE49-F238E27FC236}">
                <a16:creationId xmlns:a16="http://schemas.microsoft.com/office/drawing/2014/main" id="{441C5CE0-93CF-B5E5-58AB-2D2E0B7686E6}"/>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40CB12F5-900A-E78D-F680-4A86BF32A85D}"/>
              </a:ext>
            </a:extLst>
          </p:cNvPr>
          <p:cNvSpPr>
            <a:spLocks noGrp="1"/>
          </p:cNvSpPr>
          <p:nvPr>
            <p:ph type="sldNum" sz="quarter" idx="12"/>
          </p:nvPr>
        </p:nvSpPr>
        <p:spPr/>
        <p:txBody>
          <a:bodyPr/>
          <a:lstStyle/>
          <a:p>
            <a:fld id="{16C177B9-99FF-4428-BBAC-DBA679824FC2}" type="slidenum">
              <a:rPr lang="en-AU" smtClean="0"/>
              <a:t>‹#›</a:t>
            </a:fld>
            <a:endParaRPr lang="en-AU"/>
          </a:p>
        </p:txBody>
      </p:sp>
    </p:spTree>
    <p:extLst>
      <p:ext uri="{BB962C8B-B14F-4D97-AF65-F5344CB8AC3E}">
        <p14:creationId xmlns:p14="http://schemas.microsoft.com/office/powerpoint/2010/main" val="18804816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1_Blank">
    <p:bg>
      <p:bgPr>
        <a:solidFill>
          <a:srgbClr val="FFFFFF"/>
        </a:solidFill>
        <a:effectLst/>
      </p:bgPr>
    </p:bg>
    <p:spTree>
      <p:nvGrpSpPr>
        <p:cNvPr id="1" name=""/>
        <p:cNvGrpSpPr/>
        <p:nvPr/>
      </p:nvGrpSpPr>
      <p:grpSpPr>
        <a:xfrm>
          <a:off x="0" y="0"/>
          <a:ext cx="0" cy="0"/>
          <a:chOff x="0" y="0"/>
          <a:chExt cx="0" cy="0"/>
        </a:xfrm>
      </p:grpSpPr>
      <p:sp>
        <p:nvSpPr>
          <p:cNvPr id="44" name="PlaceHolder 1"/>
          <p:cNvSpPr>
            <a:spLocks noGrp="1"/>
          </p:cNvSpPr>
          <p:nvPr>
            <p:ph type="dt" idx="25"/>
          </p:nvPr>
        </p:nvSpPr>
        <p:spPr>
          <a:xfrm>
            <a:off x="838080" y="6356520"/>
            <a:ext cx="2742840" cy="364680"/>
          </a:xfrm>
          <a:prstGeom prst="rect">
            <a:avLst/>
          </a:prstGeom>
          <a:noFill/>
          <a:ln w="0">
            <a:noFill/>
          </a:ln>
        </p:spPr>
        <p:txBody>
          <a:bodyPr lIns="91440" tIns="45720" rIns="91440" bIns="45720" anchor="ctr">
            <a:noAutofit/>
          </a:bodyPr>
          <a:lstStyle>
            <a:lvl1pPr indent="0" defTabSz="914400">
              <a:lnSpc>
                <a:spcPct val="100000"/>
              </a:lnSpc>
              <a:buNone/>
              <a:defRPr lang="en-AU" sz="1200" b="0" u="none" strike="noStrike">
                <a:solidFill>
                  <a:schemeClr val="dk1">
                    <a:tint val="75000"/>
                  </a:schemeClr>
                </a:solidFill>
                <a:effectLst/>
                <a:uFillTx/>
                <a:latin typeface="Calibri"/>
              </a:defRPr>
            </a:lvl1pPr>
          </a:lstStyle>
          <a:p>
            <a:pPr indent="0" defTabSz="914400">
              <a:lnSpc>
                <a:spcPct val="100000"/>
              </a:lnSpc>
              <a:buNone/>
            </a:pPr>
            <a:r>
              <a:rPr lang="en-AU" sz="1200" b="0" u="none" strike="noStrike">
                <a:solidFill>
                  <a:schemeClr val="dk1">
                    <a:tint val="75000"/>
                  </a:schemeClr>
                </a:solidFill>
                <a:effectLst/>
                <a:uFillTx/>
                <a:latin typeface="Calibri"/>
              </a:rPr>
              <a:t>&lt;date/time&gt;</a:t>
            </a:r>
            <a:endParaRPr lang="en-US" sz="1200" b="0" u="none" strike="noStrike">
              <a:solidFill>
                <a:srgbClr val="000000"/>
              </a:solidFill>
              <a:effectLst/>
              <a:uFillTx/>
              <a:latin typeface="Times New Roman"/>
            </a:endParaRPr>
          </a:p>
        </p:txBody>
      </p:sp>
      <p:sp>
        <p:nvSpPr>
          <p:cNvPr id="45" name="PlaceHolder 2"/>
          <p:cNvSpPr>
            <a:spLocks noGrp="1"/>
          </p:cNvSpPr>
          <p:nvPr>
            <p:ph type="ftr" idx="26"/>
          </p:nvPr>
        </p:nvSpPr>
        <p:spPr>
          <a:xfrm>
            <a:off x="4038480" y="6356520"/>
            <a:ext cx="4114440" cy="364680"/>
          </a:xfrm>
          <a:prstGeom prst="rect">
            <a:avLst/>
          </a:prstGeom>
          <a:noFill/>
          <a:ln w="0">
            <a:noFill/>
          </a:ln>
        </p:spPr>
        <p:txBody>
          <a:bodyPr lIns="91440" tIns="45720" rIns="91440" bIns="45720" anchor="ctr">
            <a:noAutofit/>
          </a:bodyPr>
          <a:lstStyle>
            <a:lvl1pPr indent="0" algn="ctr">
              <a:buNone/>
              <a:defRPr lang="en-US" sz="1400" b="0" u="none" strike="noStrike">
                <a:solidFill>
                  <a:srgbClr val="000000"/>
                </a:solidFill>
                <a:effectLst/>
                <a:uFillTx/>
                <a:latin typeface="Times New Roman"/>
              </a:defRPr>
            </a:lvl1pPr>
          </a:lstStyle>
          <a:p>
            <a:pPr indent="0" algn="ctr">
              <a:buNone/>
            </a:pPr>
            <a:r>
              <a:rPr lang="en-US" sz="1400" b="0" u="none" strike="noStrike">
                <a:solidFill>
                  <a:srgbClr val="000000"/>
                </a:solidFill>
                <a:effectLst/>
                <a:uFillTx/>
                <a:latin typeface="Times New Roman"/>
              </a:rPr>
              <a:t>&lt;footer&gt;</a:t>
            </a:r>
          </a:p>
        </p:txBody>
      </p:sp>
      <p:sp>
        <p:nvSpPr>
          <p:cNvPr id="46" name="PlaceHolder 3"/>
          <p:cNvSpPr>
            <a:spLocks noGrp="1"/>
          </p:cNvSpPr>
          <p:nvPr>
            <p:ph type="sldNum" idx="27"/>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en-AU" sz="1200" b="0" u="none" strike="noStrike">
                <a:solidFill>
                  <a:schemeClr val="dk1">
                    <a:tint val="75000"/>
                  </a:schemeClr>
                </a:solidFill>
                <a:effectLst/>
                <a:uFillTx/>
                <a:latin typeface="Calibri"/>
              </a:defRPr>
            </a:lvl1pPr>
          </a:lstStyle>
          <a:p>
            <a:pPr indent="0" algn="r" defTabSz="914400">
              <a:lnSpc>
                <a:spcPct val="100000"/>
              </a:lnSpc>
              <a:buNone/>
            </a:pPr>
            <a:fld id="{A7CBD663-9D74-4A53-B7C3-F61C9AADF925}" type="slidenum">
              <a:rPr lang="en-AU" sz="1200" b="0" u="none" strike="noStrike">
                <a:solidFill>
                  <a:schemeClr val="dk1">
                    <a:tint val="75000"/>
                  </a:schemeClr>
                </a:solidFill>
                <a:effectLst/>
                <a:uFillTx/>
                <a:latin typeface="Calibri"/>
              </a:rPr>
              <a:t>‹#›</a:t>
            </a:fld>
            <a:endParaRPr lang="en-US" sz="1200" b="0" u="none" strike="noStrike">
              <a:solidFill>
                <a:srgbClr val="000000"/>
              </a:solidFill>
              <a:effectLst/>
              <a:uFillTx/>
              <a:latin typeface="Times New Roman"/>
            </a:endParaRPr>
          </a:p>
        </p:txBody>
      </p:sp>
      <p:sp>
        <p:nvSpPr>
          <p:cNvPr id="47" name="PlaceHolder 4"/>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buNone/>
            </a:pPr>
            <a:r>
              <a:rPr lang="en-US" sz="1800" b="0" u="none" strike="noStrike">
                <a:solidFill>
                  <a:schemeClr val="dk1"/>
                </a:solidFill>
                <a:effectLst/>
                <a:uFillTx/>
                <a:latin typeface="Calibri"/>
              </a:rPr>
              <a:t>Click to edit the title text format</a:t>
            </a:r>
          </a:p>
        </p:txBody>
      </p:sp>
      <p:sp>
        <p:nvSpPr>
          <p:cNvPr id="48" name="PlaceHolder 5"/>
          <p:cNvSpPr>
            <a:spLocks noGrp="1"/>
          </p:cNvSpPr>
          <p:nvPr>
            <p:ph type="body"/>
          </p:nvPr>
        </p:nvSpPr>
        <p:spPr>
          <a:xfrm>
            <a:off x="609480" y="1604520"/>
            <a:ext cx="10972440" cy="3977280"/>
          </a:xfrm>
          <a:prstGeom prst="rect">
            <a:avLst/>
          </a:prstGeom>
          <a:noFill/>
          <a:ln w="0">
            <a:noFill/>
          </a:ln>
        </p:spPr>
        <p:txBody>
          <a:bodyPr lIns="0" tIns="0" rIns="0" bIns="0" anchor="t">
            <a:normAutofit/>
          </a:bodyPr>
          <a:lstStyle/>
          <a:p>
            <a:pPr marL="432000" indent="-324000">
              <a:lnSpc>
                <a:spcPct val="90000"/>
              </a:lnSpc>
              <a:spcBef>
                <a:spcPts val="1417"/>
              </a:spcBef>
              <a:buClr>
                <a:srgbClr val="000000"/>
              </a:buClr>
              <a:buSzPct val="45000"/>
              <a:buFont typeface="Wingdings" charset="2"/>
              <a:buChar char=""/>
            </a:pPr>
            <a:r>
              <a:rPr lang="en-US" sz="2800" b="0" u="none" strike="noStrike">
                <a:solidFill>
                  <a:schemeClr val="dk1"/>
                </a:solidFill>
                <a:effectLst/>
                <a:uFillTx/>
                <a:latin typeface="Calibri"/>
              </a:rPr>
              <a:t>Click to edit the outline text format</a:t>
            </a:r>
          </a:p>
          <a:p>
            <a:pPr marL="864000" lvl="1" indent="-324000">
              <a:lnSpc>
                <a:spcPct val="90000"/>
              </a:lnSpc>
              <a:spcBef>
                <a:spcPts val="1134"/>
              </a:spcBef>
              <a:buClr>
                <a:srgbClr val="000000"/>
              </a:buClr>
              <a:buSzPct val="75000"/>
              <a:buFont typeface="Symbol" charset="2"/>
              <a:buChar char=""/>
            </a:pPr>
            <a:r>
              <a:rPr lang="en-US" sz="2000" b="0" u="none" strike="noStrike">
                <a:solidFill>
                  <a:schemeClr val="dk1"/>
                </a:solidFill>
                <a:effectLst/>
                <a:uFillTx/>
                <a:latin typeface="Calibri"/>
              </a:rPr>
              <a:t>Second Outline Level</a:t>
            </a:r>
          </a:p>
          <a:p>
            <a:pPr marL="1296000" lvl="2" indent="-288000">
              <a:lnSpc>
                <a:spcPct val="90000"/>
              </a:lnSpc>
              <a:spcBef>
                <a:spcPts val="850"/>
              </a:spcBef>
              <a:buClr>
                <a:srgbClr val="000000"/>
              </a:buClr>
              <a:buSzPct val="45000"/>
              <a:buFont typeface="Wingdings" charset="2"/>
              <a:buChar char=""/>
            </a:pPr>
            <a:r>
              <a:rPr lang="en-US" sz="1800" b="0" u="none" strike="noStrike">
                <a:solidFill>
                  <a:schemeClr val="dk1"/>
                </a:solidFill>
                <a:effectLst/>
                <a:uFillTx/>
                <a:latin typeface="Calibri"/>
              </a:rPr>
              <a:t>Third Outline Level</a:t>
            </a:r>
          </a:p>
          <a:p>
            <a:pPr marL="1728000" lvl="3" indent="-216000">
              <a:lnSpc>
                <a:spcPct val="90000"/>
              </a:lnSpc>
              <a:spcBef>
                <a:spcPts val="567"/>
              </a:spcBef>
              <a:buClr>
                <a:srgbClr val="000000"/>
              </a:buClr>
              <a:buSzPct val="75000"/>
              <a:buFont typeface="Symbol" charset="2"/>
              <a:buChar char=""/>
            </a:pPr>
            <a:r>
              <a:rPr lang="en-US" sz="1800" b="0" u="none" strike="noStrike">
                <a:solidFill>
                  <a:schemeClr val="dk1"/>
                </a:solidFill>
                <a:effectLst/>
                <a:uFillTx/>
                <a:latin typeface="Calibri"/>
              </a:rPr>
              <a:t>Fourth Outline Level</a:t>
            </a:r>
          </a:p>
          <a:p>
            <a:pPr marL="2160000" lvl="4" indent="-216000">
              <a:lnSpc>
                <a:spcPct val="90000"/>
              </a:lnSpc>
              <a:spcBef>
                <a:spcPts val="283"/>
              </a:spcBef>
              <a:buClr>
                <a:srgbClr val="000000"/>
              </a:buClr>
              <a:buSzPct val="45000"/>
              <a:buFont typeface="Wingdings" charset="2"/>
              <a:buChar char=""/>
            </a:pPr>
            <a:r>
              <a:rPr lang="en-US" sz="2000" b="0" u="none" strike="noStrike">
                <a:solidFill>
                  <a:schemeClr val="dk1"/>
                </a:solidFill>
                <a:effectLst/>
                <a:uFillTx/>
                <a:latin typeface="Calibri"/>
              </a:rPr>
              <a:t>Fifth Outline Level</a:t>
            </a:r>
          </a:p>
          <a:p>
            <a:pPr marL="2592000" lvl="5" indent="-216000">
              <a:lnSpc>
                <a:spcPct val="90000"/>
              </a:lnSpc>
              <a:spcBef>
                <a:spcPts val="283"/>
              </a:spcBef>
              <a:buClr>
                <a:srgbClr val="000000"/>
              </a:buClr>
              <a:buSzPct val="45000"/>
              <a:buFont typeface="Wingdings" charset="2"/>
              <a:buChar char=""/>
            </a:pPr>
            <a:r>
              <a:rPr lang="en-US" sz="2000" b="0" u="none" strike="noStrike">
                <a:solidFill>
                  <a:schemeClr val="dk1"/>
                </a:solidFill>
                <a:effectLst/>
                <a:uFillTx/>
                <a:latin typeface="Calibri"/>
              </a:rPr>
              <a:t>Sixth Outline Level</a:t>
            </a:r>
          </a:p>
          <a:p>
            <a:pPr marL="3024000" lvl="6" indent="-216000">
              <a:lnSpc>
                <a:spcPct val="90000"/>
              </a:lnSpc>
              <a:spcBef>
                <a:spcPts val="283"/>
              </a:spcBef>
              <a:buClr>
                <a:srgbClr val="000000"/>
              </a:buClr>
              <a:buSzPct val="45000"/>
              <a:buFont typeface="Wingdings" charset="2"/>
              <a:buChar char=""/>
            </a:pPr>
            <a:r>
              <a:rPr lang="en-US" sz="2000" b="0" u="none" strike="noStrike">
                <a:solidFill>
                  <a:schemeClr val="dk1"/>
                </a:solidFill>
                <a:effectLst/>
                <a:uFillTx/>
                <a:latin typeface="Calibri"/>
              </a:rPr>
              <a:t>Seventh Outline Level</a:t>
            </a:r>
          </a:p>
        </p:txBody>
      </p:sp>
    </p:spTree>
    <p:extLst>
      <p:ext uri="{BB962C8B-B14F-4D97-AF65-F5344CB8AC3E}">
        <p14:creationId xmlns:p14="http://schemas.microsoft.com/office/powerpoint/2010/main" val="2954424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DEFAULT">
    <p:bg>
      <p:bgPr>
        <a:solidFill>
          <a:srgbClr val="FFFFFF"/>
        </a:solidFill>
        <a:effectLst/>
      </p:bgPr>
    </p:bg>
    <p:spTree>
      <p:nvGrpSpPr>
        <p:cNvPr id="1" name=""/>
        <p:cNvGrpSpPr/>
        <p:nvPr/>
      </p:nvGrpSpPr>
      <p:grpSpPr>
        <a:xfrm>
          <a:off x="0" y="0"/>
          <a:ext cx="0" cy="0"/>
          <a:chOff x="0" y="0"/>
          <a:chExt cx="0" cy="0"/>
        </a:xfrm>
      </p:grpSpPr>
      <p:sp>
        <p:nvSpPr>
          <p:cNvPr id="14" name="PlaceHolder 1"/>
          <p:cNvSpPr>
            <a:spLocks noGrp="1"/>
          </p:cNvSpPr>
          <p:nvPr>
            <p:ph type="title"/>
          </p:nvPr>
        </p:nvSpPr>
        <p:spPr>
          <a:xfrm>
            <a:off x="609480" y="510480"/>
            <a:ext cx="10972080" cy="670680"/>
          </a:xfrm>
          <a:prstGeom prst="rect">
            <a:avLst/>
          </a:prstGeom>
          <a:noFill/>
          <a:ln w="0">
            <a:noFill/>
          </a:ln>
        </p:spPr>
        <p:txBody>
          <a:bodyPr lIns="0" tIns="0" rIns="0" bIns="0" anchor="ctr">
            <a:spAutoFit/>
          </a:bodyPr>
          <a:lstStyle/>
          <a:p>
            <a:pPr indent="0">
              <a:buNone/>
            </a:pPr>
            <a:r>
              <a:rPr lang="en-US" sz="4400" b="0" u="none" strike="noStrike">
                <a:solidFill>
                  <a:schemeClr val="dk1"/>
                </a:solidFill>
                <a:effectLst/>
                <a:uFillTx/>
                <a:latin typeface="Calibri"/>
              </a:rPr>
              <a:t>Click to edit the title text format</a:t>
            </a:r>
          </a:p>
        </p:txBody>
      </p:sp>
      <p:sp>
        <p:nvSpPr>
          <p:cNvPr id="15" name="PlaceHolder 2"/>
          <p:cNvSpPr>
            <a:spLocks noGrp="1"/>
          </p:cNvSpPr>
          <p:nvPr>
            <p:ph type="body"/>
          </p:nvPr>
        </p:nvSpPr>
        <p:spPr>
          <a:xfrm>
            <a:off x="609480" y="1604520"/>
            <a:ext cx="10972440" cy="3977280"/>
          </a:xfrm>
          <a:prstGeom prst="rect">
            <a:avLst/>
          </a:prstGeom>
          <a:noFill/>
          <a:ln w="0">
            <a:noFill/>
          </a:ln>
        </p:spPr>
        <p:txBody>
          <a:bodyPr lIns="0" tIns="0" rIns="0" bIns="0" anchor="t">
            <a:normAutofit/>
          </a:bodyPr>
          <a:lstStyle/>
          <a:p>
            <a:pPr marL="432000" indent="-324000">
              <a:lnSpc>
                <a:spcPct val="90000"/>
              </a:lnSpc>
              <a:spcBef>
                <a:spcPts val="1417"/>
              </a:spcBef>
              <a:buClr>
                <a:srgbClr val="000000"/>
              </a:buClr>
              <a:buSzPct val="45000"/>
              <a:buFont typeface="Wingdings" charset="2"/>
              <a:buChar char=""/>
            </a:pPr>
            <a:r>
              <a:rPr lang="en-US" sz="2800" b="0" u="none" strike="noStrike">
                <a:solidFill>
                  <a:schemeClr val="dk1"/>
                </a:solidFill>
                <a:effectLst/>
                <a:uFillTx/>
                <a:latin typeface="Calibri"/>
              </a:rPr>
              <a:t>Click to edit the outline text format</a:t>
            </a:r>
          </a:p>
          <a:p>
            <a:pPr marL="864000" lvl="1" indent="-324000">
              <a:lnSpc>
                <a:spcPct val="90000"/>
              </a:lnSpc>
              <a:spcBef>
                <a:spcPts val="1134"/>
              </a:spcBef>
              <a:buClr>
                <a:srgbClr val="000000"/>
              </a:buClr>
              <a:buSzPct val="75000"/>
              <a:buFont typeface="Symbol" charset="2"/>
              <a:buChar char=""/>
            </a:pPr>
            <a:r>
              <a:rPr lang="en-US" sz="2000" b="0" u="none" strike="noStrike">
                <a:solidFill>
                  <a:schemeClr val="dk1"/>
                </a:solidFill>
                <a:effectLst/>
                <a:uFillTx/>
                <a:latin typeface="Calibri"/>
              </a:rPr>
              <a:t>Second Outline Level</a:t>
            </a:r>
          </a:p>
          <a:p>
            <a:pPr marL="1296000" lvl="2" indent="-288000">
              <a:lnSpc>
                <a:spcPct val="90000"/>
              </a:lnSpc>
              <a:spcBef>
                <a:spcPts val="850"/>
              </a:spcBef>
              <a:buClr>
                <a:srgbClr val="000000"/>
              </a:buClr>
              <a:buSzPct val="45000"/>
              <a:buFont typeface="Wingdings" charset="2"/>
              <a:buChar char=""/>
            </a:pPr>
            <a:r>
              <a:rPr lang="en-US" sz="1800" b="0" u="none" strike="noStrike">
                <a:solidFill>
                  <a:schemeClr val="dk1"/>
                </a:solidFill>
                <a:effectLst/>
                <a:uFillTx/>
                <a:latin typeface="Calibri"/>
              </a:rPr>
              <a:t>Third Outline Level</a:t>
            </a:r>
          </a:p>
          <a:p>
            <a:pPr marL="1728000" lvl="3" indent="-216000">
              <a:lnSpc>
                <a:spcPct val="90000"/>
              </a:lnSpc>
              <a:spcBef>
                <a:spcPts val="567"/>
              </a:spcBef>
              <a:buClr>
                <a:srgbClr val="000000"/>
              </a:buClr>
              <a:buSzPct val="75000"/>
              <a:buFont typeface="Symbol" charset="2"/>
              <a:buChar char=""/>
            </a:pPr>
            <a:r>
              <a:rPr lang="en-US" sz="1800" b="0" u="none" strike="noStrike">
                <a:solidFill>
                  <a:schemeClr val="dk1"/>
                </a:solidFill>
                <a:effectLst/>
                <a:uFillTx/>
                <a:latin typeface="Calibri"/>
              </a:rPr>
              <a:t>Fourth Outline Level</a:t>
            </a:r>
          </a:p>
          <a:p>
            <a:pPr marL="2160000" lvl="4" indent="-216000">
              <a:lnSpc>
                <a:spcPct val="90000"/>
              </a:lnSpc>
              <a:spcBef>
                <a:spcPts val="283"/>
              </a:spcBef>
              <a:buClr>
                <a:srgbClr val="000000"/>
              </a:buClr>
              <a:buSzPct val="45000"/>
              <a:buFont typeface="Wingdings" charset="2"/>
              <a:buChar char=""/>
            </a:pPr>
            <a:r>
              <a:rPr lang="en-US" sz="2000" b="0" u="none" strike="noStrike">
                <a:solidFill>
                  <a:schemeClr val="dk1"/>
                </a:solidFill>
                <a:effectLst/>
                <a:uFillTx/>
                <a:latin typeface="Calibri"/>
              </a:rPr>
              <a:t>Fifth Outline Level</a:t>
            </a:r>
          </a:p>
          <a:p>
            <a:pPr marL="2592000" lvl="5" indent="-216000">
              <a:lnSpc>
                <a:spcPct val="90000"/>
              </a:lnSpc>
              <a:spcBef>
                <a:spcPts val="283"/>
              </a:spcBef>
              <a:buClr>
                <a:srgbClr val="000000"/>
              </a:buClr>
              <a:buSzPct val="45000"/>
              <a:buFont typeface="Wingdings" charset="2"/>
              <a:buChar char=""/>
            </a:pPr>
            <a:r>
              <a:rPr lang="en-US" sz="2000" b="0" u="none" strike="noStrike">
                <a:solidFill>
                  <a:schemeClr val="dk1"/>
                </a:solidFill>
                <a:effectLst/>
                <a:uFillTx/>
                <a:latin typeface="Calibri"/>
              </a:rPr>
              <a:t>Sixth Outline Level</a:t>
            </a:r>
          </a:p>
          <a:p>
            <a:pPr marL="3024000" lvl="6" indent="-216000">
              <a:lnSpc>
                <a:spcPct val="90000"/>
              </a:lnSpc>
              <a:spcBef>
                <a:spcPts val="283"/>
              </a:spcBef>
              <a:buClr>
                <a:srgbClr val="000000"/>
              </a:buClr>
              <a:buSzPct val="45000"/>
              <a:buFont typeface="Wingdings" charset="2"/>
              <a:buChar char=""/>
            </a:pPr>
            <a:r>
              <a:rPr lang="en-US" sz="2000" b="0" u="none" strike="noStrike">
                <a:solidFill>
                  <a:schemeClr val="dk1"/>
                </a:solidFill>
                <a:effectLst/>
                <a:uFillTx/>
                <a:latin typeface="Calibri"/>
              </a:rPr>
              <a:t>Seventh Outline Level</a:t>
            </a:r>
          </a:p>
        </p:txBody>
      </p:sp>
    </p:spTree>
    <p:extLst>
      <p:ext uri="{BB962C8B-B14F-4D97-AF65-F5344CB8AC3E}">
        <p14:creationId xmlns:p14="http://schemas.microsoft.com/office/powerpoint/2010/main" val="22654307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1_Title and Content">
    <p:bg>
      <p:bgPr>
        <a:solidFill>
          <a:srgbClr val="FFFFFF"/>
        </a:solidFill>
        <a:effectLst/>
      </p:bgPr>
    </p:bg>
    <p:spTree>
      <p:nvGrpSpPr>
        <p:cNvPr id="1" name=""/>
        <p:cNvGrpSpPr/>
        <p:nvPr/>
      </p:nvGrpSpPr>
      <p:grpSpPr>
        <a:xfrm>
          <a:off x="0" y="0"/>
          <a:ext cx="0" cy="0"/>
          <a:chOff x="0" y="0"/>
          <a:chExt cx="0" cy="0"/>
        </a:xfrm>
      </p:grpSpPr>
      <p:sp>
        <p:nvSpPr>
          <p:cNvPr id="16" name="PlaceHolder 1"/>
          <p:cNvSpPr>
            <a:spLocks noGrp="1"/>
          </p:cNvSpPr>
          <p:nvPr>
            <p:ph type="title"/>
          </p:nvPr>
        </p:nvSpPr>
        <p:spPr>
          <a:xfrm>
            <a:off x="838080" y="365040"/>
            <a:ext cx="10515240" cy="1325160"/>
          </a:xfrm>
          <a:prstGeom prst="rect">
            <a:avLst/>
          </a:prstGeom>
          <a:noFill/>
          <a:ln w="0">
            <a:noFill/>
          </a:ln>
        </p:spPr>
        <p:txBody>
          <a:bodyPr lIns="91440" tIns="45720" rIns="91440" bIns="45720" anchor="ctr">
            <a:noAutofit/>
          </a:bodyPr>
          <a:lstStyle/>
          <a:p>
            <a:pPr indent="0" defTabSz="914400">
              <a:lnSpc>
                <a:spcPct val="90000"/>
              </a:lnSpc>
              <a:buNone/>
            </a:pPr>
            <a:r>
              <a:rPr lang="en-US" sz="4400" b="0" u="none" strike="noStrike">
                <a:solidFill>
                  <a:schemeClr val="dk1"/>
                </a:solidFill>
                <a:effectLst/>
                <a:uFillTx/>
                <a:latin typeface="Calibri Light"/>
              </a:rPr>
              <a:t>Click to edit Master title style</a:t>
            </a:r>
            <a:endParaRPr lang="en-US" sz="4400" b="0" u="none" strike="noStrike">
              <a:solidFill>
                <a:schemeClr val="dk1"/>
              </a:solidFill>
              <a:effectLst/>
              <a:uFillTx/>
              <a:latin typeface="Calibri"/>
            </a:endParaRPr>
          </a:p>
        </p:txBody>
      </p:sp>
      <p:sp>
        <p:nvSpPr>
          <p:cNvPr id="17" name="PlaceHolder 2"/>
          <p:cNvSpPr>
            <a:spLocks noGrp="1"/>
          </p:cNvSpPr>
          <p:nvPr>
            <p:ph type="body"/>
          </p:nvPr>
        </p:nvSpPr>
        <p:spPr>
          <a:xfrm>
            <a:off x="838080" y="1825560"/>
            <a:ext cx="10515240" cy="4350960"/>
          </a:xfrm>
          <a:prstGeom prst="rect">
            <a:avLst/>
          </a:prstGeom>
          <a:noFill/>
          <a:ln w="0">
            <a:noFill/>
          </a:ln>
        </p:spPr>
        <p:txBody>
          <a:bodyPr lIns="91440" tIns="45720" rIns="91440" bIns="45720" anchor="t">
            <a:noAutofit/>
          </a:bodyPr>
          <a:lstStyle/>
          <a:p>
            <a:pPr marL="228600" indent="-228600" defTabSz="914400">
              <a:lnSpc>
                <a:spcPct val="90000"/>
              </a:lnSpc>
              <a:spcBef>
                <a:spcPts val="1001"/>
              </a:spcBef>
              <a:buClr>
                <a:srgbClr val="000000"/>
              </a:buClr>
              <a:buFont typeface="Arial"/>
              <a:buChar char="•"/>
            </a:pPr>
            <a:r>
              <a:rPr lang="en-US" sz="2800" b="0" u="none" strike="noStrike">
                <a:solidFill>
                  <a:schemeClr val="dk1"/>
                </a:solidFill>
                <a:effectLst/>
                <a:uFillTx/>
                <a:latin typeface="Calibri"/>
              </a:rPr>
              <a:t>Click to edit Master text styles</a:t>
            </a:r>
          </a:p>
          <a:p>
            <a:pPr marL="685800" lvl="1" indent="-228600" defTabSz="914400">
              <a:lnSpc>
                <a:spcPct val="90000"/>
              </a:lnSpc>
              <a:spcBef>
                <a:spcPts val="499"/>
              </a:spcBef>
              <a:buClr>
                <a:srgbClr val="000000"/>
              </a:buClr>
              <a:buFont typeface="Arial"/>
              <a:buChar char="•"/>
            </a:pPr>
            <a:r>
              <a:rPr lang="en-US" sz="2400" b="0" u="none" strike="noStrike">
                <a:solidFill>
                  <a:schemeClr val="dk1"/>
                </a:solidFill>
                <a:effectLst/>
                <a:uFillTx/>
                <a:latin typeface="Calibri"/>
              </a:rPr>
              <a:t>Second level</a:t>
            </a:r>
          </a:p>
          <a:p>
            <a:pPr marL="1143000" lvl="2" indent="-228600" defTabSz="914400">
              <a:lnSpc>
                <a:spcPct val="90000"/>
              </a:lnSpc>
              <a:spcBef>
                <a:spcPts val="499"/>
              </a:spcBef>
              <a:buClr>
                <a:srgbClr val="000000"/>
              </a:buClr>
              <a:buFont typeface="Arial"/>
              <a:buChar char="•"/>
            </a:pPr>
            <a:r>
              <a:rPr lang="en-US" sz="2000" b="0" u="none" strike="noStrike">
                <a:solidFill>
                  <a:schemeClr val="dk1"/>
                </a:solidFill>
                <a:effectLst/>
                <a:uFillTx/>
                <a:latin typeface="Calibri"/>
              </a:rPr>
              <a:t>Third level</a:t>
            </a:r>
          </a:p>
          <a:p>
            <a:pPr marL="1600200" lvl="3" indent="-228600" defTabSz="914400">
              <a:lnSpc>
                <a:spcPct val="90000"/>
              </a:lnSpc>
              <a:spcBef>
                <a:spcPts val="499"/>
              </a:spcBef>
              <a:buClr>
                <a:srgbClr val="000000"/>
              </a:buClr>
              <a:buFont typeface="Arial"/>
              <a:buChar char="•"/>
            </a:pPr>
            <a:r>
              <a:rPr lang="en-US" sz="1800" b="0" u="none" strike="noStrike">
                <a:solidFill>
                  <a:schemeClr val="dk1"/>
                </a:solidFill>
                <a:effectLst/>
                <a:uFillTx/>
                <a:latin typeface="Calibri"/>
              </a:rPr>
              <a:t>Fourth level</a:t>
            </a:r>
          </a:p>
          <a:p>
            <a:pPr marL="2057400" lvl="4" indent="-228600" defTabSz="914400">
              <a:lnSpc>
                <a:spcPct val="90000"/>
              </a:lnSpc>
              <a:spcBef>
                <a:spcPts val="499"/>
              </a:spcBef>
              <a:buClr>
                <a:srgbClr val="000000"/>
              </a:buClr>
              <a:buFont typeface="Arial"/>
              <a:buChar char="•"/>
            </a:pPr>
            <a:r>
              <a:rPr lang="en-US" sz="1800" b="0" u="none" strike="noStrike">
                <a:solidFill>
                  <a:schemeClr val="dk1"/>
                </a:solidFill>
                <a:effectLst/>
                <a:uFillTx/>
                <a:latin typeface="Calibri"/>
              </a:rPr>
              <a:t>Fifth level</a:t>
            </a:r>
          </a:p>
        </p:txBody>
      </p:sp>
      <p:sp>
        <p:nvSpPr>
          <p:cNvPr id="18" name="PlaceHolder 3"/>
          <p:cNvSpPr>
            <a:spLocks noGrp="1"/>
          </p:cNvSpPr>
          <p:nvPr>
            <p:ph type="dt" idx="10"/>
          </p:nvPr>
        </p:nvSpPr>
        <p:spPr>
          <a:xfrm>
            <a:off x="838080" y="6356520"/>
            <a:ext cx="2742840" cy="364680"/>
          </a:xfrm>
          <a:prstGeom prst="rect">
            <a:avLst/>
          </a:prstGeom>
          <a:noFill/>
          <a:ln w="0">
            <a:noFill/>
          </a:ln>
        </p:spPr>
        <p:txBody>
          <a:bodyPr lIns="91440" tIns="45720" rIns="91440" bIns="45720" anchor="ctr">
            <a:noAutofit/>
          </a:bodyPr>
          <a:lstStyle>
            <a:lvl1pPr indent="0" defTabSz="914400">
              <a:lnSpc>
                <a:spcPct val="100000"/>
              </a:lnSpc>
              <a:buNone/>
              <a:defRPr lang="en-AU" sz="1200" b="0" u="none" strike="noStrike">
                <a:solidFill>
                  <a:schemeClr val="dk1">
                    <a:tint val="75000"/>
                  </a:schemeClr>
                </a:solidFill>
                <a:effectLst/>
                <a:uFillTx/>
                <a:latin typeface="Calibri"/>
              </a:defRPr>
            </a:lvl1pPr>
          </a:lstStyle>
          <a:p>
            <a:pPr indent="0" defTabSz="914400">
              <a:lnSpc>
                <a:spcPct val="100000"/>
              </a:lnSpc>
              <a:buNone/>
            </a:pPr>
            <a:r>
              <a:rPr lang="en-AU" sz="1200" b="0" u="none" strike="noStrike">
                <a:solidFill>
                  <a:schemeClr val="dk1">
                    <a:tint val="75000"/>
                  </a:schemeClr>
                </a:solidFill>
                <a:effectLst/>
                <a:uFillTx/>
                <a:latin typeface="Calibri"/>
              </a:rPr>
              <a:t>&lt;date/time&gt;</a:t>
            </a:r>
            <a:endParaRPr lang="en-US" sz="1200" b="0" u="none" strike="noStrike">
              <a:solidFill>
                <a:srgbClr val="000000"/>
              </a:solidFill>
              <a:effectLst/>
              <a:uFillTx/>
              <a:latin typeface="Times New Roman"/>
            </a:endParaRPr>
          </a:p>
        </p:txBody>
      </p:sp>
      <p:sp>
        <p:nvSpPr>
          <p:cNvPr id="19" name="PlaceHolder 4"/>
          <p:cNvSpPr>
            <a:spLocks noGrp="1"/>
          </p:cNvSpPr>
          <p:nvPr>
            <p:ph type="ftr" idx="11"/>
          </p:nvPr>
        </p:nvSpPr>
        <p:spPr>
          <a:xfrm>
            <a:off x="4038480" y="6356520"/>
            <a:ext cx="4114440" cy="364680"/>
          </a:xfrm>
          <a:prstGeom prst="rect">
            <a:avLst/>
          </a:prstGeom>
          <a:noFill/>
          <a:ln w="0">
            <a:noFill/>
          </a:ln>
        </p:spPr>
        <p:txBody>
          <a:bodyPr lIns="91440" tIns="45720" rIns="91440" bIns="45720" anchor="ctr">
            <a:noAutofit/>
          </a:bodyPr>
          <a:lstStyle>
            <a:lvl1pPr indent="0" algn="ctr">
              <a:buNone/>
              <a:defRPr lang="en-US" sz="1400" b="0" u="none" strike="noStrike">
                <a:solidFill>
                  <a:srgbClr val="000000"/>
                </a:solidFill>
                <a:effectLst/>
                <a:uFillTx/>
                <a:latin typeface="Times New Roman"/>
              </a:defRPr>
            </a:lvl1pPr>
          </a:lstStyle>
          <a:p>
            <a:pPr indent="0" algn="ctr">
              <a:buNone/>
            </a:pPr>
            <a:r>
              <a:rPr lang="en-US" sz="1400" b="0" u="none" strike="noStrike">
                <a:solidFill>
                  <a:srgbClr val="000000"/>
                </a:solidFill>
                <a:effectLst/>
                <a:uFillTx/>
                <a:latin typeface="Times New Roman"/>
              </a:rPr>
              <a:t>&lt;footer&gt;</a:t>
            </a:r>
          </a:p>
        </p:txBody>
      </p:sp>
      <p:sp>
        <p:nvSpPr>
          <p:cNvPr id="20" name="PlaceHolder 5"/>
          <p:cNvSpPr>
            <a:spLocks noGrp="1"/>
          </p:cNvSpPr>
          <p:nvPr>
            <p:ph type="sldNum" idx="12"/>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en-AU" sz="1200" b="0" u="none" strike="noStrike">
                <a:solidFill>
                  <a:schemeClr val="dk1">
                    <a:tint val="75000"/>
                  </a:schemeClr>
                </a:solidFill>
                <a:effectLst/>
                <a:uFillTx/>
                <a:latin typeface="Calibri"/>
              </a:defRPr>
            </a:lvl1pPr>
          </a:lstStyle>
          <a:p>
            <a:pPr indent="0" algn="r" defTabSz="914400">
              <a:lnSpc>
                <a:spcPct val="100000"/>
              </a:lnSpc>
              <a:buNone/>
            </a:pPr>
            <a:fld id="{8781F47E-BD19-4782-92D8-9529C3646E8E}" type="slidenum">
              <a:rPr lang="en-AU" sz="1200" b="0" u="none" strike="noStrike">
                <a:solidFill>
                  <a:schemeClr val="dk1">
                    <a:tint val="75000"/>
                  </a:schemeClr>
                </a:solidFill>
                <a:effectLst/>
                <a:uFillTx/>
                <a:latin typeface="Calibri"/>
              </a:rPr>
              <a:t>‹#›</a:t>
            </a:fld>
            <a:endParaRPr lang="en-US" sz="1200" b="0" u="none" strike="noStrike">
              <a:solidFill>
                <a:srgbClr val="000000"/>
              </a:solidFill>
              <a:effectLst/>
              <a:uFillTx/>
              <a:latin typeface="Times New Roman"/>
            </a:endParaRPr>
          </a:p>
        </p:txBody>
      </p:sp>
    </p:spTree>
    <p:extLst>
      <p:ext uri="{BB962C8B-B14F-4D97-AF65-F5344CB8AC3E}">
        <p14:creationId xmlns:p14="http://schemas.microsoft.com/office/powerpoint/2010/main" val="22577286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443FAE3-E13A-7555-3C2D-9AF084401D1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a:extLst>
              <a:ext uri="{FF2B5EF4-FFF2-40B4-BE49-F238E27FC236}">
                <a16:creationId xmlns:a16="http://schemas.microsoft.com/office/drawing/2014/main" id="{F9F69284-EE6A-3E70-ED50-6142267C12C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10E3144C-7DAE-8E7A-7FA9-796C1C6E1EC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BB644DE-F82B-4E03-9685-0577ADE151A9}" type="datetimeFigureOut">
              <a:rPr lang="en-AU" smtClean="0"/>
              <a:t>6/10/2026</a:t>
            </a:fld>
            <a:endParaRPr lang="en-AU"/>
          </a:p>
        </p:txBody>
      </p:sp>
      <p:sp>
        <p:nvSpPr>
          <p:cNvPr id="5" name="Footer Placeholder 4">
            <a:extLst>
              <a:ext uri="{FF2B5EF4-FFF2-40B4-BE49-F238E27FC236}">
                <a16:creationId xmlns:a16="http://schemas.microsoft.com/office/drawing/2014/main" id="{E21FA2CA-951D-58AD-BE87-7BA9ED503E8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a:extLst>
              <a:ext uri="{FF2B5EF4-FFF2-40B4-BE49-F238E27FC236}">
                <a16:creationId xmlns:a16="http://schemas.microsoft.com/office/drawing/2014/main" id="{0C7190DE-06D5-5B8B-4021-B394F7D61E7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C177B9-99FF-4428-BBAC-DBA679824FC2}" type="slidenum">
              <a:rPr lang="en-AU" smtClean="0"/>
              <a:t>‹#›</a:t>
            </a:fld>
            <a:endParaRPr lang="en-AU"/>
          </a:p>
        </p:txBody>
      </p:sp>
    </p:spTree>
    <p:extLst>
      <p:ext uri="{BB962C8B-B14F-4D97-AF65-F5344CB8AC3E}">
        <p14:creationId xmlns:p14="http://schemas.microsoft.com/office/powerpoint/2010/main" val="38361316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7.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8.png"/><Relationship Id="rId2" Type="http://schemas.openxmlformats.org/officeDocument/2006/relationships/notesSlide" Target="../notesSlides/notesSlide40.xml"/><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image" Target="../media/image5.png"/><Relationship Id="rId4" Type="http://schemas.openxmlformats.org/officeDocument/2006/relationships/image" Target="../media/image3.pn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D1DB88-1BBC-DE48-2E50-3E641B0ABEB0}"/>
              </a:ext>
            </a:extLst>
          </p:cNvPr>
          <p:cNvSpPr>
            <a:spLocks noGrp="1"/>
          </p:cNvSpPr>
          <p:nvPr>
            <p:ph type="ctrTitle"/>
          </p:nvPr>
        </p:nvSpPr>
        <p:spPr>
          <a:xfrm>
            <a:off x="1524000" y="-116353"/>
            <a:ext cx="9144000" cy="999519"/>
          </a:xfrm>
        </p:spPr>
        <p:txBody>
          <a:bodyPr/>
          <a:lstStyle/>
          <a:p>
            <a:r>
              <a:rPr lang="en-AU" b="1" dirty="0">
                <a:latin typeface="Arial" panose="020B0604020202020204" pitchFamily="34" charset="0"/>
                <a:cs typeface="Arial" panose="020B0604020202020204" pitchFamily="34" charset="0"/>
              </a:rPr>
              <a:t>Follow Me</a:t>
            </a:r>
          </a:p>
        </p:txBody>
      </p:sp>
      <p:sp>
        <p:nvSpPr>
          <p:cNvPr id="3" name="Subtitle 2">
            <a:extLst>
              <a:ext uri="{FF2B5EF4-FFF2-40B4-BE49-F238E27FC236}">
                <a16:creationId xmlns:a16="http://schemas.microsoft.com/office/drawing/2014/main" id="{BE771076-E80F-BFCD-C4F0-097AEE1A55D5}"/>
              </a:ext>
            </a:extLst>
          </p:cNvPr>
          <p:cNvSpPr>
            <a:spLocks noGrp="1"/>
          </p:cNvSpPr>
          <p:nvPr>
            <p:ph type="subTitle" idx="1"/>
          </p:nvPr>
        </p:nvSpPr>
        <p:spPr>
          <a:xfrm>
            <a:off x="1524000" y="858867"/>
            <a:ext cx="9144000" cy="513782"/>
          </a:xfrm>
        </p:spPr>
        <p:txBody>
          <a:bodyPr>
            <a:normAutofit/>
          </a:bodyPr>
          <a:lstStyle/>
          <a:p>
            <a:r>
              <a:rPr lang="en-AU" sz="2800" b="1" dirty="0">
                <a:latin typeface="Arial" panose="020B0604020202020204" pitchFamily="34" charset="0"/>
                <a:cs typeface="Arial" panose="020B0604020202020204" pitchFamily="34" charset="0"/>
              </a:rPr>
              <a:t>Second Series</a:t>
            </a:r>
          </a:p>
        </p:txBody>
      </p:sp>
      <p:pic>
        <p:nvPicPr>
          <p:cNvPr id="7" name="Picture 6">
            <a:extLst>
              <a:ext uri="{FF2B5EF4-FFF2-40B4-BE49-F238E27FC236}">
                <a16:creationId xmlns:a16="http://schemas.microsoft.com/office/drawing/2014/main" id="{F8DF7831-939B-9125-975D-BED5356D9B65}"/>
              </a:ext>
            </a:extLst>
          </p:cNvPr>
          <p:cNvPicPr>
            <a:picLocks noChangeAspect="1"/>
          </p:cNvPicPr>
          <p:nvPr/>
        </p:nvPicPr>
        <p:blipFill>
          <a:blip r:embed="rId2"/>
          <a:stretch>
            <a:fillRect/>
          </a:stretch>
        </p:blipFill>
        <p:spPr>
          <a:xfrm>
            <a:off x="2693339" y="1275724"/>
            <a:ext cx="6838657" cy="5582275"/>
          </a:xfrm>
          <a:prstGeom prst="rect">
            <a:avLst/>
          </a:prstGeom>
        </p:spPr>
      </p:pic>
    </p:spTree>
    <p:extLst>
      <p:ext uri="{BB962C8B-B14F-4D97-AF65-F5344CB8AC3E}">
        <p14:creationId xmlns:p14="http://schemas.microsoft.com/office/powerpoint/2010/main" val="3299679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Text 0"/>
          <p:cNvSpPr/>
          <p:nvPr/>
        </p:nvSpPr>
        <p:spPr>
          <a:xfrm>
            <a:off x="2026800" y="228600"/>
            <a:ext cx="8046000" cy="3834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3200" b="1" u="none" strike="noStrike">
                <a:solidFill>
                  <a:srgbClr val="D89B16"/>
                </a:solidFill>
                <a:effectLst/>
                <a:uFillTx/>
                <a:latin typeface="Arial"/>
                <a:ea typeface="Arial"/>
              </a:rPr>
              <a:t>FOLLOW ME #4</a:t>
            </a:r>
            <a:endParaRPr lang="en-US" sz="3200" b="0" u="none" strike="noStrike">
              <a:solidFill>
                <a:srgbClr val="000000"/>
              </a:solidFill>
              <a:effectLst/>
              <a:uFillTx/>
              <a:latin typeface="Arial"/>
            </a:endParaRPr>
          </a:p>
        </p:txBody>
      </p:sp>
      <p:sp>
        <p:nvSpPr>
          <p:cNvPr id="68" name="Text 1"/>
          <p:cNvSpPr/>
          <p:nvPr/>
        </p:nvSpPr>
        <p:spPr>
          <a:xfrm>
            <a:off x="2026800" y="612720"/>
            <a:ext cx="8137440" cy="5295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92500" lnSpcReduction="10000"/>
          </a:bodyPr>
          <a:lstStyle/>
          <a:p>
            <a:pPr defTabSz="914400">
              <a:lnSpc>
                <a:spcPct val="100000"/>
              </a:lnSpc>
              <a:tabLst>
                <a:tab pos="0" algn="l"/>
              </a:tabLst>
            </a:pPr>
            <a:r>
              <a:rPr lang="en-US" sz="4000" b="1" u="none" strike="noStrike">
                <a:solidFill>
                  <a:srgbClr val="132A46"/>
                </a:solidFill>
                <a:effectLst/>
                <a:uFillTx/>
                <a:latin typeface="Arial"/>
                <a:ea typeface="Arial"/>
              </a:rPr>
              <a:t>Opening Prayer</a:t>
            </a:r>
            <a:endParaRPr lang="en-US" sz="4000" b="0" u="none" strike="noStrike">
              <a:solidFill>
                <a:srgbClr val="000000"/>
              </a:solidFill>
              <a:effectLst/>
              <a:uFillTx/>
              <a:latin typeface="Arial"/>
            </a:endParaRPr>
          </a:p>
        </p:txBody>
      </p:sp>
      <p:sp>
        <p:nvSpPr>
          <p:cNvPr id="69" name="Text 2"/>
          <p:cNvSpPr/>
          <p:nvPr/>
        </p:nvSpPr>
        <p:spPr>
          <a:xfrm>
            <a:off x="557640" y="859680"/>
            <a:ext cx="11045520" cy="599796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a:bodyPr>
          <a:lstStyle/>
          <a:p>
            <a:pPr defTabSz="914400">
              <a:lnSpc>
                <a:spcPct val="100000"/>
              </a:lnSpc>
            </a:pPr>
            <a:r>
              <a:rPr lang="en-US" sz="3200" b="0" u="none" strike="noStrike" dirty="0">
                <a:solidFill>
                  <a:srgbClr val="20262D"/>
                </a:solidFill>
                <a:effectLst/>
                <a:uFillTx/>
                <a:latin typeface="Arial"/>
                <a:ea typeface="Arial"/>
              </a:rPr>
              <a:t>• Lord Jesus, show us where we have made following You too comfortable.</a:t>
            </a:r>
            <a:endParaRPr lang="en-US" sz="3200" b="0" u="none" strike="noStrike" dirty="0">
              <a:solidFill>
                <a:srgbClr val="000000"/>
              </a:solidFill>
              <a:effectLst/>
              <a:uFillTx/>
              <a:latin typeface="Arial"/>
            </a:endParaRPr>
          </a:p>
          <a:p>
            <a:pPr defTabSz="914400">
              <a:lnSpc>
                <a:spcPct val="100000"/>
              </a:lnSpc>
            </a:pPr>
            <a:r>
              <a:rPr lang="en-US" sz="3200" b="0" u="none" strike="noStrike" dirty="0">
                <a:solidFill>
                  <a:srgbClr val="20262D"/>
                </a:solidFill>
                <a:effectLst/>
                <a:uFillTx/>
                <a:latin typeface="Arial"/>
                <a:ea typeface="Arial"/>
              </a:rPr>
              <a:t>• Help us hear Your invitation without softening Your words.</a:t>
            </a:r>
            <a:endParaRPr lang="en-US" sz="3200" b="0" u="none" strike="noStrike" dirty="0">
              <a:solidFill>
                <a:srgbClr val="000000"/>
              </a:solidFill>
              <a:effectLst/>
              <a:uFillTx/>
              <a:latin typeface="Arial"/>
            </a:endParaRPr>
          </a:p>
          <a:p>
            <a:pPr defTabSz="914400">
              <a:lnSpc>
                <a:spcPct val="100000"/>
              </a:lnSpc>
            </a:pPr>
            <a:r>
              <a:rPr lang="en-US" sz="3200" b="0" u="none" strike="noStrike" dirty="0">
                <a:solidFill>
                  <a:srgbClr val="20262D"/>
                </a:solidFill>
                <a:effectLst/>
                <a:uFillTx/>
                <a:latin typeface="Arial"/>
                <a:ea typeface="Arial"/>
              </a:rPr>
              <a:t>• Expose what we are still keeping off-limits.</a:t>
            </a:r>
            <a:endParaRPr lang="en-US" sz="3200" b="0" u="none" strike="noStrike" dirty="0">
              <a:solidFill>
                <a:srgbClr val="000000"/>
              </a:solidFill>
              <a:effectLst/>
              <a:uFillTx/>
              <a:latin typeface="Arial"/>
            </a:endParaRPr>
          </a:p>
          <a:p>
            <a:pPr defTabSz="914400">
              <a:lnSpc>
                <a:spcPct val="100000"/>
              </a:lnSpc>
            </a:pPr>
            <a:r>
              <a:rPr lang="en-US" sz="3200" b="0" u="none" strike="noStrike" dirty="0">
                <a:solidFill>
                  <a:srgbClr val="20262D"/>
                </a:solidFill>
                <a:effectLst/>
                <a:uFillTx/>
                <a:latin typeface="Arial"/>
                <a:ea typeface="Arial"/>
              </a:rPr>
              <a:t>• Give us courage to surrender what You ask for.</a:t>
            </a:r>
            <a:endParaRPr lang="en-US" sz="3200" b="0" u="none" strike="noStrike" dirty="0">
              <a:solidFill>
                <a:srgbClr val="000000"/>
              </a:solidFill>
              <a:effectLst/>
              <a:uFillTx/>
              <a:latin typeface="Arial"/>
            </a:endParaRPr>
          </a:p>
          <a:p>
            <a:pPr defTabSz="914400">
              <a:lnSpc>
                <a:spcPct val="100000"/>
              </a:lnSpc>
              <a:tabLst>
                <a:tab pos="0" algn="l"/>
              </a:tabLst>
            </a:pPr>
            <a:r>
              <a:rPr lang="en-US" sz="3200" b="0" u="none" strike="noStrike" dirty="0">
                <a:solidFill>
                  <a:srgbClr val="20262D"/>
                </a:solidFill>
                <a:effectLst/>
                <a:uFillTx/>
                <a:latin typeface="Arial"/>
                <a:ea typeface="Arial"/>
              </a:rPr>
              <a:t>• Remind us that grace came first — and You are worth following.</a:t>
            </a:r>
            <a:endParaRPr lang="en-US" sz="3200" b="0" u="none" strike="noStrike" dirty="0">
              <a:solidFill>
                <a:srgbClr val="000000"/>
              </a:solidFill>
              <a:effectLst/>
              <a:uFillTx/>
              <a:latin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Text 0"/>
          <p:cNvSpPr/>
          <p:nvPr/>
        </p:nvSpPr>
        <p:spPr>
          <a:xfrm>
            <a:off x="2026800" y="228600"/>
            <a:ext cx="8046000" cy="3834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3200" b="1" u="none" strike="noStrike">
                <a:solidFill>
                  <a:srgbClr val="D89B16"/>
                </a:solidFill>
                <a:effectLst/>
                <a:uFillTx/>
                <a:latin typeface="Arial"/>
                <a:ea typeface="Arial"/>
              </a:rPr>
              <a:t>FOLLOW ME</a:t>
            </a:r>
            <a:endParaRPr lang="en-US" sz="3200" b="0" u="none" strike="noStrike">
              <a:solidFill>
                <a:srgbClr val="000000"/>
              </a:solidFill>
              <a:effectLst/>
              <a:uFillTx/>
              <a:latin typeface="Arial"/>
            </a:endParaRPr>
          </a:p>
        </p:txBody>
      </p:sp>
      <p:sp>
        <p:nvSpPr>
          <p:cNvPr id="71" name="Text 1"/>
          <p:cNvSpPr/>
          <p:nvPr/>
        </p:nvSpPr>
        <p:spPr>
          <a:xfrm>
            <a:off x="2026800" y="612720"/>
            <a:ext cx="8137440" cy="5295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92500" lnSpcReduction="10000"/>
          </a:bodyPr>
          <a:lstStyle/>
          <a:p>
            <a:pPr defTabSz="914400">
              <a:lnSpc>
                <a:spcPct val="100000"/>
              </a:lnSpc>
              <a:tabLst>
                <a:tab pos="0" algn="l"/>
              </a:tabLst>
            </a:pPr>
            <a:r>
              <a:rPr lang="en-US" sz="4000" b="1" u="none" strike="noStrike">
                <a:solidFill>
                  <a:srgbClr val="132A46"/>
                </a:solidFill>
                <a:effectLst/>
                <a:uFillTx/>
                <a:latin typeface="Arial"/>
                <a:ea typeface="Arial"/>
              </a:rPr>
              <a:t>The Series Anchor</a:t>
            </a:r>
            <a:endParaRPr lang="en-US" sz="4000" b="0" u="none" strike="noStrike">
              <a:solidFill>
                <a:srgbClr val="000000"/>
              </a:solidFill>
              <a:effectLst/>
              <a:uFillTx/>
              <a:latin typeface="Arial"/>
            </a:endParaRPr>
          </a:p>
        </p:txBody>
      </p:sp>
      <p:sp>
        <p:nvSpPr>
          <p:cNvPr id="72" name="Shape 2"/>
          <p:cNvSpPr/>
          <p:nvPr/>
        </p:nvSpPr>
        <p:spPr>
          <a:xfrm>
            <a:off x="1783080" y="3383280"/>
            <a:ext cx="2757600" cy="3153960"/>
          </a:xfrm>
          <a:prstGeom prst="roundRect">
            <a:avLst>
              <a:gd name="adj" fmla="val 2264"/>
            </a:avLst>
          </a:prstGeom>
          <a:solidFill>
            <a:srgbClr val="EEF3F7"/>
          </a:solidFill>
          <a:ln w="12600">
            <a:solidFill>
              <a:srgbClr val="C9D0D7"/>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rgbClr val="000000"/>
              </a:solidFill>
              <a:effectLst/>
              <a:uFillTx/>
              <a:latin typeface="Arial"/>
            </a:endParaRPr>
          </a:p>
        </p:txBody>
      </p:sp>
      <p:sp>
        <p:nvSpPr>
          <p:cNvPr id="73" name="Text 3"/>
          <p:cNvSpPr/>
          <p:nvPr/>
        </p:nvSpPr>
        <p:spPr>
          <a:xfrm>
            <a:off x="2191320" y="3529440"/>
            <a:ext cx="2093400" cy="4107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77500" lnSpcReduction="20000"/>
          </a:bodyPr>
          <a:lstStyle/>
          <a:p>
            <a:pPr algn="ctr" defTabSz="914400">
              <a:lnSpc>
                <a:spcPct val="100000"/>
              </a:lnSpc>
              <a:tabLst>
                <a:tab pos="0" algn="l"/>
              </a:tabLst>
            </a:pPr>
            <a:r>
              <a:rPr lang="en-US" sz="3200" b="1" u="none" strike="noStrike">
                <a:solidFill>
                  <a:srgbClr val="132A46"/>
                </a:solidFill>
                <a:effectLst/>
                <a:uFillTx/>
                <a:latin typeface="Arial"/>
                <a:ea typeface="Arial"/>
              </a:rPr>
              <a:t>FOLLOW ME</a:t>
            </a:r>
            <a:endParaRPr lang="en-US" sz="3200" b="0" u="none" strike="noStrike">
              <a:solidFill>
                <a:srgbClr val="000000"/>
              </a:solidFill>
              <a:effectLst/>
              <a:uFillTx/>
              <a:latin typeface="Arial"/>
            </a:endParaRPr>
          </a:p>
        </p:txBody>
      </p:sp>
      <p:sp>
        <p:nvSpPr>
          <p:cNvPr id="74" name="Text 4"/>
          <p:cNvSpPr/>
          <p:nvPr/>
        </p:nvSpPr>
        <p:spPr>
          <a:xfrm>
            <a:off x="1892880" y="4096440"/>
            <a:ext cx="2511000" cy="229428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a:bodyPr>
          <a:lstStyle/>
          <a:p>
            <a:pPr algn="ctr" defTabSz="914400">
              <a:lnSpc>
                <a:spcPct val="100000"/>
              </a:lnSpc>
              <a:tabLst>
                <a:tab pos="0" algn="l"/>
              </a:tabLst>
            </a:pPr>
            <a:r>
              <a:rPr lang="en-US" sz="3600" b="0" u="none" strike="noStrike" dirty="0">
                <a:solidFill>
                  <a:srgbClr val="20262D"/>
                </a:solidFill>
                <a:effectLst/>
                <a:uFillTx/>
                <a:latin typeface="Arial"/>
                <a:ea typeface="Arial"/>
              </a:rPr>
              <a:t>relationship</a:t>
            </a:r>
            <a:endParaRPr lang="en-US" sz="3600" b="0" u="none" strike="noStrike" dirty="0">
              <a:solidFill>
                <a:srgbClr val="000000"/>
              </a:solidFill>
              <a:effectLst/>
              <a:uFillTx/>
              <a:latin typeface="Arial"/>
            </a:endParaRPr>
          </a:p>
          <a:p>
            <a:pPr algn="ctr" defTabSz="914400">
              <a:lnSpc>
                <a:spcPct val="100000"/>
              </a:lnSpc>
              <a:tabLst>
                <a:tab pos="0" algn="l"/>
              </a:tabLst>
            </a:pPr>
            <a:r>
              <a:rPr lang="en-US" sz="3600" b="0" u="none" strike="noStrike" dirty="0">
                <a:solidFill>
                  <a:srgbClr val="20262D"/>
                </a:solidFill>
                <a:effectLst/>
                <a:uFillTx/>
                <a:latin typeface="Arial"/>
                <a:ea typeface="Arial"/>
              </a:rPr>
              <a:t>+</a:t>
            </a:r>
            <a:endParaRPr lang="en-US" sz="3600" b="0" u="none" strike="noStrike" dirty="0">
              <a:solidFill>
                <a:srgbClr val="000000"/>
              </a:solidFill>
              <a:effectLst/>
              <a:uFillTx/>
              <a:latin typeface="Arial"/>
            </a:endParaRPr>
          </a:p>
          <a:p>
            <a:pPr algn="ctr" defTabSz="914400">
              <a:lnSpc>
                <a:spcPct val="100000"/>
              </a:lnSpc>
              <a:tabLst>
                <a:tab pos="0" algn="l"/>
              </a:tabLst>
            </a:pPr>
            <a:r>
              <a:rPr lang="en-US" sz="3600" b="0" u="none" strike="noStrike" dirty="0">
                <a:solidFill>
                  <a:srgbClr val="20262D"/>
                </a:solidFill>
                <a:effectLst/>
                <a:uFillTx/>
                <a:latin typeface="Arial"/>
                <a:ea typeface="Arial"/>
              </a:rPr>
              <a:t>Obedience</a:t>
            </a:r>
          </a:p>
          <a:p>
            <a:pPr algn="ctr" defTabSz="914400">
              <a:lnSpc>
                <a:spcPct val="100000"/>
              </a:lnSpc>
              <a:tabLst>
                <a:tab pos="0" algn="l"/>
              </a:tabLst>
            </a:pPr>
            <a:r>
              <a:rPr lang="en-US" sz="3600" b="0" u="none" strike="noStrike" dirty="0">
                <a:solidFill>
                  <a:srgbClr val="000000"/>
                </a:solidFill>
                <a:effectLst/>
                <a:uFillTx/>
                <a:latin typeface="Arial"/>
              </a:rPr>
              <a:t>(Lordship)</a:t>
            </a:r>
          </a:p>
        </p:txBody>
      </p:sp>
      <p:sp>
        <p:nvSpPr>
          <p:cNvPr id="75" name="Text 5"/>
          <p:cNvSpPr/>
          <p:nvPr/>
        </p:nvSpPr>
        <p:spPr>
          <a:xfrm>
            <a:off x="4449960" y="4507920"/>
            <a:ext cx="410760" cy="4564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sz="4000" b="1" u="none" strike="noStrike">
                <a:solidFill>
                  <a:srgbClr val="D89B16"/>
                </a:solidFill>
                <a:effectLst/>
                <a:uFillTx/>
                <a:latin typeface="Arial"/>
                <a:ea typeface="Arial"/>
              </a:rPr>
              <a:t>→</a:t>
            </a:r>
            <a:endParaRPr lang="en-US" sz="4000" b="0" u="none" strike="noStrike">
              <a:solidFill>
                <a:srgbClr val="000000"/>
              </a:solidFill>
              <a:effectLst/>
              <a:uFillTx/>
              <a:latin typeface="Arial"/>
            </a:endParaRPr>
          </a:p>
        </p:txBody>
      </p:sp>
      <p:sp>
        <p:nvSpPr>
          <p:cNvPr id="76" name="Shape 6"/>
          <p:cNvSpPr/>
          <p:nvPr/>
        </p:nvSpPr>
        <p:spPr>
          <a:xfrm>
            <a:off x="4888800" y="3383280"/>
            <a:ext cx="2422440" cy="3153960"/>
          </a:xfrm>
          <a:prstGeom prst="roundRect">
            <a:avLst>
              <a:gd name="adj" fmla="val 2264"/>
            </a:avLst>
          </a:prstGeom>
          <a:solidFill>
            <a:srgbClr val="FFF3D8"/>
          </a:solidFill>
          <a:ln w="12600">
            <a:solidFill>
              <a:srgbClr val="D89B16"/>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rgbClr val="000000"/>
              </a:solidFill>
              <a:effectLst/>
              <a:uFillTx/>
              <a:latin typeface="Arial"/>
            </a:endParaRPr>
          </a:p>
        </p:txBody>
      </p:sp>
      <p:sp>
        <p:nvSpPr>
          <p:cNvPr id="77" name="Text 7"/>
          <p:cNvSpPr/>
          <p:nvPr/>
        </p:nvSpPr>
        <p:spPr>
          <a:xfrm>
            <a:off x="5053320" y="3529440"/>
            <a:ext cx="2093400" cy="4107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55000" lnSpcReduction="20000"/>
          </a:bodyPr>
          <a:lstStyle/>
          <a:p>
            <a:pPr algn="ctr" defTabSz="914400">
              <a:lnSpc>
                <a:spcPct val="100000"/>
              </a:lnSpc>
              <a:tabLst>
                <a:tab pos="0" algn="l"/>
              </a:tabLst>
            </a:pPr>
            <a:r>
              <a:rPr lang="en-US" sz="3200" b="1" u="none" strike="noStrike">
                <a:solidFill>
                  <a:srgbClr val="132A46"/>
                </a:solidFill>
                <a:effectLst/>
                <a:uFillTx/>
                <a:latin typeface="Arial"/>
                <a:ea typeface="Arial"/>
              </a:rPr>
              <a:t>I WILL MAKE YOU</a:t>
            </a:r>
            <a:endParaRPr lang="en-US" sz="3200" b="0" u="none" strike="noStrike">
              <a:solidFill>
                <a:srgbClr val="000000"/>
              </a:solidFill>
              <a:effectLst/>
              <a:uFillTx/>
              <a:latin typeface="Arial"/>
            </a:endParaRPr>
          </a:p>
        </p:txBody>
      </p:sp>
      <p:sp>
        <p:nvSpPr>
          <p:cNvPr id="78" name="Text 8"/>
          <p:cNvSpPr/>
          <p:nvPr/>
        </p:nvSpPr>
        <p:spPr>
          <a:xfrm>
            <a:off x="4998240" y="4096440"/>
            <a:ext cx="2212560" cy="229428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a:bodyPr>
          <a:lstStyle/>
          <a:p>
            <a:pPr algn="ctr" defTabSz="914400">
              <a:lnSpc>
                <a:spcPct val="100000"/>
              </a:lnSpc>
              <a:tabLst>
                <a:tab pos="0" algn="l"/>
              </a:tabLst>
            </a:pPr>
            <a:r>
              <a:rPr lang="en-US" sz="3600" b="0" u="none" strike="noStrike">
                <a:solidFill>
                  <a:srgbClr val="20262D"/>
                </a:solidFill>
                <a:effectLst/>
                <a:uFillTx/>
                <a:latin typeface="Arial"/>
                <a:ea typeface="Arial"/>
              </a:rPr>
              <a:t>Jesus</a:t>
            </a:r>
            <a:endParaRPr lang="en-US" sz="3600" b="0" u="none" strike="noStrike">
              <a:solidFill>
                <a:srgbClr val="000000"/>
              </a:solidFill>
              <a:effectLst/>
              <a:uFillTx/>
              <a:latin typeface="Arial"/>
            </a:endParaRPr>
          </a:p>
          <a:p>
            <a:pPr algn="ctr" defTabSz="914400">
              <a:lnSpc>
                <a:spcPct val="100000"/>
              </a:lnSpc>
              <a:tabLst>
                <a:tab pos="0" algn="l"/>
              </a:tabLst>
            </a:pPr>
            <a:r>
              <a:rPr lang="en-US" sz="3600" b="0" u="none" strike="noStrike">
                <a:solidFill>
                  <a:srgbClr val="20262D"/>
                </a:solidFill>
                <a:effectLst/>
                <a:uFillTx/>
                <a:latin typeface="Arial"/>
                <a:ea typeface="Arial"/>
              </a:rPr>
              <a:t>transforms</a:t>
            </a:r>
            <a:endParaRPr lang="en-US" sz="3600" b="0" u="none" strike="noStrike">
              <a:solidFill>
                <a:srgbClr val="000000"/>
              </a:solidFill>
              <a:effectLst/>
              <a:uFillTx/>
              <a:latin typeface="Arial"/>
            </a:endParaRPr>
          </a:p>
          <a:p>
            <a:pPr algn="ctr" defTabSz="914400">
              <a:lnSpc>
                <a:spcPct val="100000"/>
              </a:lnSpc>
              <a:tabLst>
                <a:tab pos="0" algn="l"/>
              </a:tabLst>
            </a:pPr>
            <a:r>
              <a:rPr lang="en-US" sz="3600" b="0" u="none" strike="noStrike">
                <a:solidFill>
                  <a:srgbClr val="20262D"/>
                </a:solidFill>
                <a:effectLst/>
                <a:uFillTx/>
                <a:latin typeface="Arial"/>
                <a:ea typeface="Arial"/>
              </a:rPr>
              <a:t>us</a:t>
            </a:r>
            <a:endParaRPr lang="en-US" sz="3600" b="0" u="none" strike="noStrike">
              <a:solidFill>
                <a:srgbClr val="000000"/>
              </a:solidFill>
              <a:effectLst/>
              <a:uFillTx/>
              <a:latin typeface="Arial"/>
            </a:endParaRPr>
          </a:p>
        </p:txBody>
      </p:sp>
      <p:sp>
        <p:nvSpPr>
          <p:cNvPr id="79" name="Text 9"/>
          <p:cNvSpPr/>
          <p:nvPr/>
        </p:nvSpPr>
        <p:spPr>
          <a:xfrm>
            <a:off x="7202160" y="4507920"/>
            <a:ext cx="410760" cy="4564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sz="4000" b="1" u="none" strike="noStrike">
                <a:solidFill>
                  <a:srgbClr val="D89B16"/>
                </a:solidFill>
                <a:effectLst/>
                <a:uFillTx/>
                <a:latin typeface="Arial"/>
                <a:ea typeface="Arial"/>
              </a:rPr>
              <a:t>→</a:t>
            </a:r>
            <a:endParaRPr lang="en-US" sz="4000" b="0" u="none" strike="noStrike">
              <a:solidFill>
                <a:srgbClr val="000000"/>
              </a:solidFill>
              <a:effectLst/>
              <a:uFillTx/>
              <a:latin typeface="Arial"/>
            </a:endParaRPr>
          </a:p>
        </p:txBody>
      </p:sp>
      <p:sp>
        <p:nvSpPr>
          <p:cNvPr id="80" name="Shape 10"/>
          <p:cNvSpPr/>
          <p:nvPr/>
        </p:nvSpPr>
        <p:spPr>
          <a:xfrm>
            <a:off x="7650360" y="3383280"/>
            <a:ext cx="2422440" cy="3153960"/>
          </a:xfrm>
          <a:prstGeom prst="roundRect">
            <a:avLst>
              <a:gd name="adj" fmla="val 2264"/>
            </a:avLst>
          </a:prstGeom>
          <a:solidFill>
            <a:srgbClr val="EEF3F7"/>
          </a:solidFill>
          <a:ln w="12600">
            <a:solidFill>
              <a:srgbClr val="C9D0D7"/>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rgbClr val="000000"/>
              </a:solidFill>
              <a:effectLst/>
              <a:uFillTx/>
              <a:latin typeface="Arial"/>
            </a:endParaRPr>
          </a:p>
        </p:txBody>
      </p:sp>
      <p:sp>
        <p:nvSpPr>
          <p:cNvPr id="81" name="Text 11"/>
          <p:cNvSpPr/>
          <p:nvPr/>
        </p:nvSpPr>
        <p:spPr>
          <a:xfrm>
            <a:off x="7814880" y="3529440"/>
            <a:ext cx="2093400" cy="4107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47500" lnSpcReduction="20000"/>
          </a:bodyPr>
          <a:lstStyle/>
          <a:p>
            <a:pPr algn="ctr" defTabSz="914400">
              <a:lnSpc>
                <a:spcPct val="100000"/>
              </a:lnSpc>
              <a:tabLst>
                <a:tab pos="0" algn="l"/>
              </a:tabLst>
            </a:pPr>
            <a:r>
              <a:rPr lang="en-US" sz="3200" b="1" u="none" strike="noStrike">
                <a:solidFill>
                  <a:srgbClr val="132A46"/>
                </a:solidFill>
                <a:effectLst/>
                <a:uFillTx/>
                <a:latin typeface="Arial"/>
                <a:ea typeface="Arial"/>
              </a:rPr>
              <a:t>FISHERS OF PEOPLE</a:t>
            </a:r>
            <a:endParaRPr lang="en-US" sz="3200" b="0" u="none" strike="noStrike">
              <a:solidFill>
                <a:srgbClr val="000000"/>
              </a:solidFill>
              <a:effectLst/>
              <a:uFillTx/>
              <a:latin typeface="Arial"/>
            </a:endParaRPr>
          </a:p>
        </p:txBody>
      </p:sp>
      <p:sp>
        <p:nvSpPr>
          <p:cNvPr id="82" name="Text 12"/>
          <p:cNvSpPr/>
          <p:nvPr/>
        </p:nvSpPr>
        <p:spPr>
          <a:xfrm>
            <a:off x="7814880" y="4096440"/>
            <a:ext cx="2093400" cy="229428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a:bodyPr>
          <a:lstStyle/>
          <a:p>
            <a:pPr algn="ctr" defTabSz="914400">
              <a:lnSpc>
                <a:spcPct val="100000"/>
              </a:lnSpc>
              <a:tabLst>
                <a:tab pos="0" algn="l"/>
              </a:tabLst>
            </a:pPr>
            <a:r>
              <a:rPr lang="en-US" sz="3600" b="0" u="none" strike="noStrike">
                <a:solidFill>
                  <a:srgbClr val="20262D"/>
                </a:solidFill>
                <a:effectLst/>
                <a:uFillTx/>
                <a:latin typeface="Arial"/>
                <a:ea typeface="Arial"/>
              </a:rPr>
              <a:t>help others</a:t>
            </a:r>
            <a:endParaRPr lang="en-US" sz="3600" b="0" u="none" strike="noStrike">
              <a:solidFill>
                <a:srgbClr val="000000"/>
              </a:solidFill>
              <a:effectLst/>
              <a:uFillTx/>
              <a:latin typeface="Arial"/>
            </a:endParaRPr>
          </a:p>
          <a:p>
            <a:pPr algn="ctr" defTabSz="914400">
              <a:lnSpc>
                <a:spcPct val="100000"/>
              </a:lnSpc>
              <a:tabLst>
                <a:tab pos="0" algn="l"/>
              </a:tabLst>
            </a:pPr>
            <a:r>
              <a:rPr lang="en-US" sz="3600" b="0" u="none" strike="noStrike">
                <a:solidFill>
                  <a:srgbClr val="20262D"/>
                </a:solidFill>
                <a:effectLst/>
                <a:uFillTx/>
                <a:latin typeface="Arial"/>
                <a:ea typeface="Arial"/>
              </a:rPr>
              <a:t>follow</a:t>
            </a:r>
            <a:endParaRPr lang="en-US" sz="3600" b="0" u="none" strike="noStrike">
              <a:solidFill>
                <a:srgbClr val="000000"/>
              </a:solidFill>
              <a:effectLst/>
              <a:uFillTx/>
              <a:latin typeface="Arial"/>
            </a:endParaRPr>
          </a:p>
        </p:txBody>
      </p:sp>
      <p:sp>
        <p:nvSpPr>
          <p:cNvPr id="83" name="Text 13"/>
          <p:cNvSpPr/>
          <p:nvPr/>
        </p:nvSpPr>
        <p:spPr>
          <a:xfrm>
            <a:off x="868680" y="1600200"/>
            <a:ext cx="10442160" cy="95040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Autofit/>
          </a:bodyPr>
          <a:lstStyle/>
          <a:p>
            <a:pPr algn="ctr" defTabSz="914400">
              <a:lnSpc>
                <a:spcPct val="100000"/>
              </a:lnSpc>
              <a:tabLst>
                <a:tab pos="0" algn="l"/>
              </a:tabLst>
            </a:pPr>
            <a:r>
              <a:rPr lang="en-US" sz="3600" b="1" u="none" strike="noStrike">
                <a:solidFill>
                  <a:srgbClr val="132A46"/>
                </a:solidFill>
                <a:effectLst/>
                <a:uFillTx/>
                <a:latin typeface="Arial"/>
                <a:ea typeface="Arial"/>
              </a:rPr>
              <a:t>“Follow Me, and I will make you become fishers of men.” — Mark 1:17</a:t>
            </a:r>
            <a:endParaRPr lang="en-US" sz="3600" b="0" u="none" strike="noStrike">
              <a:solidFill>
                <a:srgbClr val="000000"/>
              </a:solidFill>
              <a:effectLst/>
              <a:uFillTx/>
              <a:latin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Text 0"/>
          <p:cNvSpPr/>
          <p:nvPr/>
        </p:nvSpPr>
        <p:spPr>
          <a:xfrm>
            <a:off x="1332000" y="192600"/>
            <a:ext cx="8046000" cy="3834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3200" b="1" u="none" strike="noStrike">
                <a:solidFill>
                  <a:srgbClr val="D89B16"/>
                </a:solidFill>
                <a:effectLst/>
                <a:uFillTx/>
                <a:latin typeface="Arial"/>
                <a:ea typeface="Arial"/>
              </a:rPr>
              <a:t>OUR SIMPLE RHYTHM</a:t>
            </a:r>
            <a:endParaRPr lang="en-US" sz="3200" b="0" u="none" strike="noStrike">
              <a:solidFill>
                <a:srgbClr val="000000"/>
              </a:solidFill>
              <a:effectLst/>
              <a:uFillTx/>
              <a:latin typeface="Arial"/>
            </a:endParaRPr>
          </a:p>
        </p:txBody>
      </p:sp>
      <p:sp>
        <p:nvSpPr>
          <p:cNvPr id="85" name="Text 1"/>
          <p:cNvSpPr/>
          <p:nvPr/>
        </p:nvSpPr>
        <p:spPr>
          <a:xfrm>
            <a:off x="631080" y="612720"/>
            <a:ext cx="10935720" cy="5295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92500" lnSpcReduction="10000"/>
          </a:bodyPr>
          <a:lstStyle/>
          <a:p>
            <a:pPr algn="ctr" defTabSz="914400">
              <a:lnSpc>
                <a:spcPct val="100000"/>
              </a:lnSpc>
              <a:tabLst>
                <a:tab pos="0" algn="l"/>
              </a:tabLst>
            </a:pPr>
            <a:r>
              <a:rPr lang="en-US" sz="4000" b="1" u="none" strike="noStrike">
                <a:solidFill>
                  <a:srgbClr val="132A46"/>
                </a:solidFill>
                <a:effectLst/>
                <a:uFillTx/>
                <a:latin typeface="Arial"/>
                <a:ea typeface="Arial"/>
              </a:rPr>
              <a:t>Hear It → Obey It → Pass It On → Check In</a:t>
            </a:r>
            <a:endParaRPr lang="en-US" sz="4000" b="0" u="none" strike="noStrike">
              <a:solidFill>
                <a:srgbClr val="000000"/>
              </a:solidFill>
              <a:effectLst/>
              <a:uFillTx/>
              <a:latin typeface="Arial"/>
            </a:endParaRPr>
          </a:p>
        </p:txBody>
      </p:sp>
      <p:sp>
        <p:nvSpPr>
          <p:cNvPr id="86" name="Shape 2"/>
          <p:cNvSpPr/>
          <p:nvPr/>
        </p:nvSpPr>
        <p:spPr>
          <a:xfrm>
            <a:off x="780120" y="3163680"/>
            <a:ext cx="2193840" cy="3062520"/>
          </a:xfrm>
          <a:prstGeom prst="roundRect">
            <a:avLst>
              <a:gd name="adj" fmla="val 2857"/>
            </a:avLst>
          </a:prstGeom>
          <a:solidFill>
            <a:srgbClr val="EEF3F7"/>
          </a:solidFill>
          <a:ln w="12600">
            <a:solidFill>
              <a:srgbClr val="C9D0D7"/>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rgbClr val="000000"/>
              </a:solidFill>
              <a:effectLst/>
              <a:uFillTx/>
              <a:latin typeface="Arial"/>
            </a:endParaRPr>
          </a:p>
        </p:txBody>
      </p:sp>
      <p:sp>
        <p:nvSpPr>
          <p:cNvPr id="87" name="Text 3"/>
          <p:cNvSpPr/>
          <p:nvPr/>
        </p:nvSpPr>
        <p:spPr>
          <a:xfrm>
            <a:off x="1112400" y="3309840"/>
            <a:ext cx="1590480" cy="4107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92500" lnSpcReduction="19999"/>
          </a:bodyPr>
          <a:lstStyle/>
          <a:p>
            <a:pPr algn="ctr" defTabSz="914400">
              <a:lnSpc>
                <a:spcPct val="100000"/>
              </a:lnSpc>
              <a:tabLst>
                <a:tab pos="0" algn="l"/>
              </a:tabLst>
            </a:pPr>
            <a:r>
              <a:rPr lang="en-US" sz="3200" b="1" u="none" strike="noStrike">
                <a:solidFill>
                  <a:srgbClr val="132A46"/>
                </a:solidFill>
                <a:effectLst/>
                <a:uFillTx/>
                <a:latin typeface="Arial"/>
                <a:ea typeface="Arial"/>
              </a:rPr>
              <a:t>HEAR IT</a:t>
            </a:r>
            <a:endParaRPr lang="en-US" sz="3200" b="0" u="none" strike="noStrike">
              <a:solidFill>
                <a:srgbClr val="000000"/>
              </a:solidFill>
              <a:effectLst/>
              <a:uFillTx/>
              <a:latin typeface="Arial"/>
            </a:endParaRPr>
          </a:p>
        </p:txBody>
      </p:sp>
      <p:sp>
        <p:nvSpPr>
          <p:cNvPr id="88" name="Text 4"/>
          <p:cNvSpPr/>
          <p:nvPr/>
        </p:nvSpPr>
        <p:spPr>
          <a:xfrm>
            <a:off x="993600" y="3876840"/>
            <a:ext cx="1627560" cy="220284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a:bodyPr>
          <a:lstStyle/>
          <a:p>
            <a:pPr algn="ctr" defTabSz="914400">
              <a:lnSpc>
                <a:spcPct val="100000"/>
              </a:lnSpc>
              <a:tabLst>
                <a:tab pos="0" algn="l"/>
              </a:tabLst>
            </a:pPr>
            <a:r>
              <a:rPr lang="en-US" sz="3200" b="0" u="none" strike="noStrike">
                <a:solidFill>
                  <a:srgbClr val="20262D"/>
                </a:solidFill>
                <a:effectLst/>
                <a:uFillTx/>
                <a:latin typeface="Arial"/>
                <a:ea typeface="Arial"/>
              </a:rPr>
              <a:t>What did</a:t>
            </a:r>
            <a:endParaRPr lang="en-US" sz="3200" b="0" u="none" strike="noStrike">
              <a:solidFill>
                <a:srgbClr val="000000"/>
              </a:solidFill>
              <a:effectLst/>
              <a:uFillTx/>
              <a:latin typeface="Arial"/>
            </a:endParaRPr>
          </a:p>
          <a:p>
            <a:pPr algn="ctr" defTabSz="914400">
              <a:lnSpc>
                <a:spcPct val="100000"/>
              </a:lnSpc>
              <a:tabLst>
                <a:tab pos="0" algn="l"/>
              </a:tabLst>
            </a:pPr>
            <a:r>
              <a:rPr lang="en-US" sz="3200" b="0" u="none" strike="noStrike">
                <a:solidFill>
                  <a:srgbClr val="20262D"/>
                </a:solidFill>
                <a:effectLst/>
                <a:uFillTx/>
                <a:latin typeface="Arial"/>
                <a:ea typeface="Arial"/>
              </a:rPr>
              <a:t>Jesus say?</a:t>
            </a:r>
            <a:endParaRPr lang="en-US" sz="3200" b="0" u="none" strike="noStrike">
              <a:solidFill>
                <a:srgbClr val="000000"/>
              </a:solidFill>
              <a:effectLst/>
              <a:uFillTx/>
              <a:latin typeface="Arial"/>
            </a:endParaRPr>
          </a:p>
        </p:txBody>
      </p:sp>
      <p:sp>
        <p:nvSpPr>
          <p:cNvPr id="89" name="Text 5"/>
          <p:cNvSpPr/>
          <p:nvPr/>
        </p:nvSpPr>
        <p:spPr>
          <a:xfrm>
            <a:off x="3060000" y="4215240"/>
            <a:ext cx="319320" cy="3834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sz="3600" b="1" u="none" strike="noStrike">
                <a:solidFill>
                  <a:srgbClr val="D89B16"/>
                </a:solidFill>
                <a:effectLst/>
                <a:uFillTx/>
                <a:latin typeface="Arial"/>
                <a:ea typeface="Arial"/>
              </a:rPr>
              <a:t>→</a:t>
            </a:r>
            <a:endParaRPr lang="en-US" sz="3600" b="0" u="none" strike="noStrike">
              <a:solidFill>
                <a:srgbClr val="000000"/>
              </a:solidFill>
              <a:effectLst/>
              <a:uFillTx/>
              <a:latin typeface="Arial"/>
            </a:endParaRPr>
          </a:p>
        </p:txBody>
      </p:sp>
      <p:sp>
        <p:nvSpPr>
          <p:cNvPr id="90" name="Shape 6"/>
          <p:cNvSpPr/>
          <p:nvPr/>
        </p:nvSpPr>
        <p:spPr>
          <a:xfrm>
            <a:off x="3462480" y="3163680"/>
            <a:ext cx="2221560" cy="3062520"/>
          </a:xfrm>
          <a:prstGeom prst="roundRect">
            <a:avLst>
              <a:gd name="adj" fmla="val 2857"/>
            </a:avLst>
          </a:prstGeom>
          <a:solidFill>
            <a:srgbClr val="FFF3D8"/>
          </a:solidFill>
          <a:ln w="12600">
            <a:solidFill>
              <a:srgbClr val="D89B16"/>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rgbClr val="000000"/>
              </a:solidFill>
              <a:effectLst/>
              <a:uFillTx/>
              <a:latin typeface="Arial"/>
            </a:endParaRPr>
          </a:p>
        </p:txBody>
      </p:sp>
      <p:sp>
        <p:nvSpPr>
          <p:cNvPr id="91" name="Text 7"/>
          <p:cNvSpPr/>
          <p:nvPr/>
        </p:nvSpPr>
        <p:spPr>
          <a:xfrm>
            <a:off x="3782520" y="3309840"/>
            <a:ext cx="1590480" cy="4107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92500" lnSpcReduction="19999"/>
          </a:bodyPr>
          <a:lstStyle/>
          <a:p>
            <a:pPr algn="ctr" defTabSz="914400">
              <a:lnSpc>
                <a:spcPct val="100000"/>
              </a:lnSpc>
              <a:tabLst>
                <a:tab pos="0" algn="l"/>
              </a:tabLst>
            </a:pPr>
            <a:r>
              <a:rPr lang="en-US" sz="3200" b="1" u="none" strike="noStrike">
                <a:solidFill>
                  <a:srgbClr val="132A46"/>
                </a:solidFill>
                <a:effectLst/>
                <a:uFillTx/>
                <a:latin typeface="Arial"/>
                <a:ea typeface="Arial"/>
              </a:rPr>
              <a:t>OBEY IT</a:t>
            </a:r>
            <a:endParaRPr lang="en-US" sz="3200" b="0" u="none" strike="noStrike">
              <a:solidFill>
                <a:srgbClr val="000000"/>
              </a:solidFill>
              <a:effectLst/>
              <a:uFillTx/>
              <a:latin typeface="Arial"/>
            </a:endParaRPr>
          </a:p>
        </p:txBody>
      </p:sp>
      <p:sp>
        <p:nvSpPr>
          <p:cNvPr id="92" name="Text 8"/>
          <p:cNvSpPr/>
          <p:nvPr/>
        </p:nvSpPr>
        <p:spPr>
          <a:xfrm>
            <a:off x="3627000" y="3876840"/>
            <a:ext cx="1889280" cy="220284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a:bodyPr>
          <a:lstStyle/>
          <a:p>
            <a:pPr algn="ctr" defTabSz="914400">
              <a:lnSpc>
                <a:spcPct val="100000"/>
              </a:lnSpc>
              <a:tabLst>
                <a:tab pos="0" algn="l"/>
              </a:tabLst>
            </a:pPr>
            <a:r>
              <a:rPr lang="en-US" sz="3200" b="0" u="none" strike="noStrike">
                <a:solidFill>
                  <a:srgbClr val="20262D"/>
                </a:solidFill>
                <a:effectLst/>
                <a:uFillTx/>
                <a:latin typeface="Arial"/>
                <a:ea typeface="Arial"/>
              </a:rPr>
              <a:t>What will</a:t>
            </a:r>
            <a:endParaRPr lang="en-US" sz="3200" b="0" u="none" strike="noStrike">
              <a:solidFill>
                <a:srgbClr val="000000"/>
              </a:solidFill>
              <a:effectLst/>
              <a:uFillTx/>
              <a:latin typeface="Arial"/>
            </a:endParaRPr>
          </a:p>
          <a:p>
            <a:pPr algn="ctr" defTabSz="914400">
              <a:lnSpc>
                <a:spcPct val="100000"/>
              </a:lnSpc>
              <a:tabLst>
                <a:tab pos="0" algn="l"/>
              </a:tabLst>
            </a:pPr>
            <a:r>
              <a:rPr lang="en-US" sz="3200" b="0" u="none" strike="noStrike">
                <a:solidFill>
                  <a:srgbClr val="20262D"/>
                </a:solidFill>
                <a:effectLst/>
                <a:uFillTx/>
                <a:latin typeface="Arial"/>
                <a:ea typeface="Arial"/>
              </a:rPr>
              <a:t>I do?</a:t>
            </a:r>
            <a:endParaRPr lang="en-US" sz="3200" b="0" u="none" strike="noStrike">
              <a:solidFill>
                <a:srgbClr val="000000"/>
              </a:solidFill>
              <a:effectLst/>
              <a:uFillTx/>
              <a:latin typeface="Arial"/>
            </a:endParaRPr>
          </a:p>
        </p:txBody>
      </p:sp>
      <p:sp>
        <p:nvSpPr>
          <p:cNvPr id="93" name="Text 9"/>
          <p:cNvSpPr/>
          <p:nvPr/>
        </p:nvSpPr>
        <p:spPr>
          <a:xfrm>
            <a:off x="5684400" y="4215240"/>
            <a:ext cx="319320" cy="3834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sz="3600" b="1" u="none" strike="noStrike">
                <a:solidFill>
                  <a:srgbClr val="D89B16"/>
                </a:solidFill>
                <a:effectLst/>
                <a:uFillTx/>
                <a:latin typeface="Arial"/>
                <a:ea typeface="Arial"/>
              </a:rPr>
              <a:t>→</a:t>
            </a:r>
            <a:endParaRPr lang="en-US" sz="3600" b="0" u="none" strike="noStrike">
              <a:solidFill>
                <a:srgbClr val="000000"/>
              </a:solidFill>
              <a:effectLst/>
              <a:uFillTx/>
              <a:latin typeface="Arial"/>
            </a:endParaRPr>
          </a:p>
        </p:txBody>
      </p:sp>
      <p:sp>
        <p:nvSpPr>
          <p:cNvPr id="94" name="Shape 10"/>
          <p:cNvSpPr/>
          <p:nvPr/>
        </p:nvSpPr>
        <p:spPr>
          <a:xfrm>
            <a:off x="6169320" y="3163680"/>
            <a:ext cx="2562840" cy="3062520"/>
          </a:xfrm>
          <a:prstGeom prst="roundRect">
            <a:avLst>
              <a:gd name="adj" fmla="val 2857"/>
            </a:avLst>
          </a:prstGeom>
          <a:solidFill>
            <a:srgbClr val="EEF3F7"/>
          </a:solidFill>
          <a:ln w="12600">
            <a:solidFill>
              <a:srgbClr val="C9D0D7"/>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rgbClr val="000000"/>
              </a:solidFill>
              <a:effectLst/>
              <a:uFillTx/>
              <a:latin typeface="Arial"/>
            </a:endParaRPr>
          </a:p>
        </p:txBody>
      </p:sp>
      <p:sp>
        <p:nvSpPr>
          <p:cNvPr id="95" name="Text 11"/>
          <p:cNvSpPr/>
          <p:nvPr/>
        </p:nvSpPr>
        <p:spPr>
          <a:xfrm>
            <a:off x="6260760" y="3182040"/>
            <a:ext cx="2386080" cy="5666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sz="3200" b="1" u="none" strike="noStrike">
                <a:solidFill>
                  <a:srgbClr val="132A46"/>
                </a:solidFill>
                <a:effectLst/>
                <a:uFillTx/>
                <a:latin typeface="Arial"/>
                <a:ea typeface="Arial"/>
              </a:rPr>
              <a:t>PASS IT ON</a:t>
            </a:r>
            <a:endParaRPr lang="en-US" sz="3200" b="0" u="none" strike="noStrike">
              <a:solidFill>
                <a:srgbClr val="000000"/>
              </a:solidFill>
              <a:effectLst/>
              <a:uFillTx/>
              <a:latin typeface="Arial"/>
            </a:endParaRPr>
          </a:p>
        </p:txBody>
      </p:sp>
      <p:sp>
        <p:nvSpPr>
          <p:cNvPr id="96" name="Text 12"/>
          <p:cNvSpPr/>
          <p:nvPr/>
        </p:nvSpPr>
        <p:spPr>
          <a:xfrm>
            <a:off x="6553080" y="3876840"/>
            <a:ext cx="2011320" cy="220284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a:bodyPr>
          <a:lstStyle/>
          <a:p>
            <a:pPr algn="ctr" defTabSz="914400">
              <a:lnSpc>
                <a:spcPct val="100000"/>
              </a:lnSpc>
              <a:tabLst>
                <a:tab pos="0" algn="l"/>
              </a:tabLst>
            </a:pPr>
            <a:r>
              <a:rPr lang="en-US" sz="3200" b="0" u="none" strike="noStrike">
                <a:solidFill>
                  <a:srgbClr val="20262D"/>
                </a:solidFill>
                <a:effectLst/>
                <a:uFillTx/>
                <a:latin typeface="Arial"/>
                <a:ea typeface="Arial"/>
              </a:rPr>
              <a:t>Who could</a:t>
            </a:r>
            <a:endParaRPr lang="en-US" sz="3200" b="0" u="none" strike="noStrike">
              <a:solidFill>
                <a:srgbClr val="000000"/>
              </a:solidFill>
              <a:effectLst/>
              <a:uFillTx/>
              <a:latin typeface="Arial"/>
            </a:endParaRPr>
          </a:p>
          <a:p>
            <a:pPr algn="ctr" defTabSz="914400">
              <a:lnSpc>
                <a:spcPct val="100000"/>
              </a:lnSpc>
              <a:tabLst>
                <a:tab pos="0" algn="l"/>
              </a:tabLst>
            </a:pPr>
            <a:r>
              <a:rPr lang="en-US" sz="3200" b="0" u="none" strike="noStrike">
                <a:solidFill>
                  <a:srgbClr val="20262D"/>
                </a:solidFill>
                <a:effectLst/>
                <a:uFillTx/>
                <a:latin typeface="Arial"/>
                <a:ea typeface="Arial"/>
              </a:rPr>
              <a:t>benefit?</a:t>
            </a:r>
            <a:endParaRPr lang="en-US" sz="3200" b="0" u="none" strike="noStrike">
              <a:solidFill>
                <a:srgbClr val="000000"/>
              </a:solidFill>
              <a:effectLst/>
              <a:uFillTx/>
              <a:latin typeface="Arial"/>
            </a:endParaRPr>
          </a:p>
        </p:txBody>
      </p:sp>
      <p:sp>
        <p:nvSpPr>
          <p:cNvPr id="97" name="Text 13"/>
          <p:cNvSpPr/>
          <p:nvPr/>
        </p:nvSpPr>
        <p:spPr>
          <a:xfrm>
            <a:off x="8564760" y="4215240"/>
            <a:ext cx="319320" cy="3834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sz="3600" b="1" u="none" strike="noStrike">
                <a:solidFill>
                  <a:srgbClr val="D89B16"/>
                </a:solidFill>
                <a:effectLst/>
                <a:uFillTx/>
                <a:latin typeface="Arial"/>
                <a:ea typeface="Arial"/>
              </a:rPr>
              <a:t>→</a:t>
            </a:r>
            <a:endParaRPr lang="en-US" sz="3600" b="0" u="none" strike="noStrike">
              <a:solidFill>
                <a:srgbClr val="000000"/>
              </a:solidFill>
              <a:effectLst/>
              <a:uFillTx/>
              <a:latin typeface="Arial"/>
            </a:endParaRPr>
          </a:p>
        </p:txBody>
      </p:sp>
      <p:sp>
        <p:nvSpPr>
          <p:cNvPr id="98" name="Shape 14"/>
          <p:cNvSpPr/>
          <p:nvPr/>
        </p:nvSpPr>
        <p:spPr>
          <a:xfrm>
            <a:off x="9095400" y="3163680"/>
            <a:ext cx="2316240" cy="3062520"/>
          </a:xfrm>
          <a:prstGeom prst="roundRect">
            <a:avLst>
              <a:gd name="adj" fmla="val 2857"/>
            </a:avLst>
          </a:prstGeom>
          <a:solidFill>
            <a:srgbClr val="EEF3F7"/>
          </a:solidFill>
          <a:ln w="12600">
            <a:solidFill>
              <a:srgbClr val="C9D0D7"/>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rgbClr val="000000"/>
              </a:solidFill>
              <a:effectLst/>
              <a:uFillTx/>
              <a:latin typeface="Arial"/>
            </a:endParaRPr>
          </a:p>
        </p:txBody>
      </p:sp>
      <p:sp>
        <p:nvSpPr>
          <p:cNvPr id="99" name="Text 15"/>
          <p:cNvSpPr/>
          <p:nvPr/>
        </p:nvSpPr>
        <p:spPr>
          <a:xfrm>
            <a:off x="9259920" y="3236760"/>
            <a:ext cx="1983960" cy="4107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sz="2800" b="1" u="none" strike="noStrike">
                <a:solidFill>
                  <a:srgbClr val="132A46"/>
                </a:solidFill>
                <a:effectLst/>
                <a:uFillTx/>
                <a:latin typeface="Arial"/>
                <a:ea typeface="Arial"/>
              </a:rPr>
              <a:t>CHECK IN</a:t>
            </a:r>
            <a:endParaRPr lang="en-US" sz="2800" b="0" u="none" strike="noStrike">
              <a:solidFill>
                <a:srgbClr val="000000"/>
              </a:solidFill>
              <a:effectLst/>
              <a:uFillTx/>
              <a:latin typeface="Arial"/>
            </a:endParaRPr>
          </a:p>
        </p:txBody>
      </p:sp>
      <p:sp>
        <p:nvSpPr>
          <p:cNvPr id="100" name="Text 16"/>
          <p:cNvSpPr/>
          <p:nvPr/>
        </p:nvSpPr>
        <p:spPr>
          <a:xfrm>
            <a:off x="9259920" y="3876840"/>
            <a:ext cx="1983960" cy="220284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a:bodyPr>
          <a:lstStyle/>
          <a:p>
            <a:pPr algn="ctr" defTabSz="914400">
              <a:lnSpc>
                <a:spcPct val="100000"/>
              </a:lnSpc>
              <a:tabLst>
                <a:tab pos="0" algn="l"/>
              </a:tabLst>
            </a:pPr>
            <a:r>
              <a:rPr lang="en-US" sz="3200" b="0" u="none" strike="noStrike">
                <a:solidFill>
                  <a:srgbClr val="20262D"/>
                </a:solidFill>
                <a:effectLst/>
                <a:uFillTx/>
                <a:latin typeface="Arial"/>
                <a:ea typeface="Arial"/>
              </a:rPr>
              <a:t>Who will help me</a:t>
            </a:r>
            <a:endParaRPr lang="en-US" sz="3200" b="0" u="none" strike="noStrike">
              <a:solidFill>
                <a:srgbClr val="000000"/>
              </a:solidFill>
              <a:effectLst/>
              <a:uFillTx/>
              <a:latin typeface="Arial"/>
            </a:endParaRPr>
          </a:p>
          <a:p>
            <a:pPr algn="ctr" defTabSz="914400">
              <a:lnSpc>
                <a:spcPct val="100000"/>
              </a:lnSpc>
              <a:tabLst>
                <a:tab pos="0" algn="l"/>
              </a:tabLst>
            </a:pPr>
            <a:r>
              <a:rPr lang="en-US" sz="3200" b="0" u="none" strike="noStrike">
                <a:solidFill>
                  <a:srgbClr val="20262D"/>
                </a:solidFill>
                <a:effectLst/>
                <a:uFillTx/>
                <a:latin typeface="Arial"/>
                <a:ea typeface="Arial"/>
              </a:rPr>
              <a:t>follow through?</a:t>
            </a:r>
            <a:endParaRPr lang="en-US" sz="3200" b="0" u="none" strike="noStrike">
              <a:solidFill>
                <a:srgbClr val="000000"/>
              </a:solidFill>
              <a:effectLst/>
              <a:uFillTx/>
              <a:latin typeface="Arial"/>
            </a:endParaRPr>
          </a:p>
        </p:txBody>
      </p:sp>
      <p:sp>
        <p:nvSpPr>
          <p:cNvPr id="101" name="Text 17"/>
          <p:cNvSpPr/>
          <p:nvPr/>
        </p:nvSpPr>
        <p:spPr>
          <a:xfrm>
            <a:off x="2109240" y="1746360"/>
            <a:ext cx="7954560" cy="75888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Autofit/>
          </a:bodyPr>
          <a:lstStyle/>
          <a:p>
            <a:pPr algn="ctr" defTabSz="914400">
              <a:lnSpc>
                <a:spcPct val="100000"/>
              </a:lnSpc>
              <a:tabLst>
                <a:tab pos="0" algn="l"/>
              </a:tabLst>
            </a:pPr>
            <a:r>
              <a:rPr lang="en-US" sz="2800" b="1" u="none" strike="noStrike">
                <a:solidFill>
                  <a:srgbClr val="132A46"/>
                </a:solidFill>
                <a:effectLst/>
                <a:uFillTx/>
                <a:latin typeface="Arial"/>
                <a:ea typeface="Arial"/>
              </a:rPr>
              <a:t>Truth should move from the sermon into life — and from us into someone else.</a:t>
            </a:r>
            <a:endParaRPr lang="en-US" sz="2800" b="0" u="none" strike="noStrike">
              <a:solidFill>
                <a:srgbClr val="000000"/>
              </a:solidFill>
              <a:effectLst/>
              <a:uFillTx/>
              <a:latin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2" name="Shape 3"/>
          <p:cNvSpPr/>
          <p:nvPr/>
        </p:nvSpPr>
        <p:spPr>
          <a:xfrm flipV="1">
            <a:off x="4815720" y="1023840"/>
            <a:ext cx="2395440" cy="987840"/>
          </a:xfrm>
          <a:prstGeom prst="line">
            <a:avLst/>
          </a:prstGeom>
          <a:ln w="25560">
            <a:solidFill>
              <a:srgbClr val="E1E5E9"/>
            </a:solidFill>
            <a:round/>
          </a:ln>
        </p:spPr>
        <p:style>
          <a:lnRef idx="0">
            <a:scrgbClr r="0" g="0" b="0"/>
          </a:lnRef>
          <a:fillRef idx="0">
            <a:scrgbClr r="0" g="0" b="0"/>
          </a:fillRef>
          <a:effectRef idx="0">
            <a:scrgbClr r="0" g="0" b="0"/>
          </a:effectRef>
          <a:fontRef idx="minor"/>
        </p:style>
        <p:txBody>
          <a:bodyPr lIns="90000" tIns="45000" rIns="90000" bIns="45000" anchor="t" anchorCtr="1">
            <a:noAutofit/>
          </a:bodyPr>
          <a:lstStyle/>
          <a:p>
            <a:endParaRPr lang="en-US" sz="1800" b="0" u="none" strike="noStrike">
              <a:solidFill>
                <a:srgbClr val="000000"/>
              </a:solidFill>
              <a:effectLst/>
              <a:uFillTx/>
              <a:latin typeface="Arial"/>
            </a:endParaRPr>
          </a:p>
        </p:txBody>
      </p:sp>
      <p:sp>
        <p:nvSpPr>
          <p:cNvPr id="103" name="Shape 4"/>
          <p:cNvSpPr/>
          <p:nvPr/>
        </p:nvSpPr>
        <p:spPr>
          <a:xfrm>
            <a:off x="7211160" y="1023840"/>
            <a:ext cx="2395800" cy="987840"/>
          </a:xfrm>
          <a:prstGeom prst="line">
            <a:avLst/>
          </a:prstGeom>
          <a:ln w="25560">
            <a:solidFill>
              <a:srgbClr val="E1E5E9"/>
            </a:solidFill>
            <a:round/>
          </a:ln>
        </p:spPr>
        <p:style>
          <a:lnRef idx="0">
            <a:scrgbClr r="0" g="0" b="0"/>
          </a:lnRef>
          <a:fillRef idx="0">
            <a:scrgbClr r="0" g="0" b="0"/>
          </a:fillRef>
          <a:effectRef idx="0">
            <a:scrgbClr r="0" g="0" b="0"/>
          </a:effectRef>
          <a:fontRef idx="minor"/>
        </p:style>
        <p:txBody>
          <a:bodyPr lIns="90000" tIns="45000" rIns="90000" bIns="45000" anchor="t" anchorCtr="1">
            <a:noAutofit/>
          </a:bodyPr>
          <a:lstStyle/>
          <a:p>
            <a:endParaRPr lang="en-US" sz="1800" b="0" u="none" strike="noStrike">
              <a:solidFill>
                <a:srgbClr val="000000"/>
              </a:solidFill>
              <a:effectLst/>
              <a:uFillTx/>
              <a:latin typeface="Arial"/>
            </a:endParaRPr>
          </a:p>
        </p:txBody>
      </p:sp>
      <p:sp>
        <p:nvSpPr>
          <p:cNvPr id="104" name="Shape 5"/>
          <p:cNvSpPr/>
          <p:nvPr/>
        </p:nvSpPr>
        <p:spPr>
          <a:xfrm>
            <a:off x="4815720" y="2011680"/>
            <a:ext cx="360" cy="2880360"/>
          </a:xfrm>
          <a:prstGeom prst="line">
            <a:avLst/>
          </a:prstGeom>
          <a:ln w="25560">
            <a:solidFill>
              <a:srgbClr val="E1E5E9"/>
            </a:solidFill>
            <a:round/>
          </a:ln>
        </p:spPr>
        <p:style>
          <a:lnRef idx="0">
            <a:scrgbClr r="0" g="0" b="0"/>
          </a:lnRef>
          <a:fillRef idx="0">
            <a:scrgbClr r="0" g="0" b="0"/>
          </a:fillRef>
          <a:effectRef idx="0">
            <a:scrgbClr r="0" g="0" b="0"/>
          </a:effectRef>
          <a:fontRef idx="minor"/>
        </p:style>
        <p:txBody>
          <a:bodyPr lIns="90000" tIns="45000" rIns="90000" bIns="45000" anchor="t" anchorCtr="1">
            <a:noAutofit/>
          </a:bodyPr>
          <a:lstStyle/>
          <a:p>
            <a:endParaRPr lang="en-US" sz="1800" b="0" u="none" strike="noStrike">
              <a:solidFill>
                <a:srgbClr val="000000"/>
              </a:solidFill>
              <a:effectLst/>
              <a:uFillTx/>
              <a:latin typeface="Arial"/>
            </a:endParaRPr>
          </a:p>
        </p:txBody>
      </p:sp>
      <p:sp>
        <p:nvSpPr>
          <p:cNvPr id="105" name="Shape 6"/>
          <p:cNvSpPr/>
          <p:nvPr/>
        </p:nvSpPr>
        <p:spPr>
          <a:xfrm>
            <a:off x="9606960" y="2011680"/>
            <a:ext cx="360" cy="2880360"/>
          </a:xfrm>
          <a:prstGeom prst="line">
            <a:avLst/>
          </a:prstGeom>
          <a:ln w="25560">
            <a:solidFill>
              <a:srgbClr val="E1E5E9"/>
            </a:solidFill>
            <a:round/>
          </a:ln>
        </p:spPr>
        <p:style>
          <a:lnRef idx="0">
            <a:scrgbClr r="0" g="0" b="0"/>
          </a:lnRef>
          <a:fillRef idx="0">
            <a:scrgbClr r="0" g="0" b="0"/>
          </a:fillRef>
          <a:effectRef idx="0">
            <a:scrgbClr r="0" g="0" b="0"/>
          </a:effectRef>
          <a:fontRef idx="minor"/>
        </p:style>
        <p:txBody>
          <a:bodyPr lIns="90000" tIns="45000" rIns="90000" bIns="45000" anchor="t" anchorCtr="1">
            <a:noAutofit/>
          </a:bodyPr>
          <a:lstStyle/>
          <a:p>
            <a:endParaRPr lang="en-US" sz="1800" b="0" u="none" strike="noStrike">
              <a:solidFill>
                <a:srgbClr val="000000"/>
              </a:solidFill>
              <a:effectLst/>
              <a:uFillTx/>
              <a:latin typeface="Arial"/>
            </a:endParaRPr>
          </a:p>
        </p:txBody>
      </p:sp>
      <p:sp>
        <p:nvSpPr>
          <p:cNvPr id="106" name="Shape 7"/>
          <p:cNvSpPr/>
          <p:nvPr/>
        </p:nvSpPr>
        <p:spPr>
          <a:xfrm>
            <a:off x="4404240" y="5285160"/>
            <a:ext cx="5622840" cy="657720"/>
          </a:xfrm>
          <a:prstGeom prst="rect">
            <a:avLst/>
          </a:prstGeom>
          <a:solidFill>
            <a:srgbClr val="686F79"/>
          </a:solidFill>
          <a:ln w="12600">
            <a:solidFill>
              <a:srgbClr val="686F79"/>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rgbClr val="FFFFFF"/>
              </a:solidFill>
              <a:effectLst/>
              <a:uFillTx/>
              <a:latin typeface="Arial"/>
            </a:endParaRPr>
          </a:p>
        </p:txBody>
      </p:sp>
      <p:sp>
        <p:nvSpPr>
          <p:cNvPr id="107" name="Text 8"/>
          <p:cNvSpPr/>
          <p:nvPr/>
        </p:nvSpPr>
        <p:spPr>
          <a:xfrm>
            <a:off x="4568760" y="5459040"/>
            <a:ext cx="5293800" cy="4838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70000" lnSpcReduction="20000"/>
          </a:bodyPr>
          <a:lstStyle/>
          <a:p>
            <a:pPr algn="ctr" defTabSz="914400">
              <a:lnSpc>
                <a:spcPct val="100000"/>
              </a:lnSpc>
              <a:tabLst>
                <a:tab pos="0" algn="l"/>
              </a:tabLst>
            </a:pPr>
            <a:r>
              <a:rPr lang="en-US" sz="2800" b="1" u="none" strike="noStrike">
                <a:solidFill>
                  <a:srgbClr val="FFFFFF"/>
                </a:solidFill>
                <a:effectLst/>
                <a:uFillTx/>
                <a:latin typeface="Arial"/>
                <a:ea typeface="Arial"/>
              </a:rPr>
              <a:t>1. CHRIST — CRUCIFIED  •  RISEN  •  </a:t>
            </a:r>
            <a:r>
              <a:rPr lang="en-US" sz="2800" b="1" u="sng" strike="noStrike">
                <a:solidFill>
                  <a:srgbClr val="FF0000"/>
                </a:solidFill>
                <a:effectLst/>
                <a:uFillTx/>
                <a:latin typeface="Arial"/>
                <a:ea typeface="Arial"/>
              </a:rPr>
              <a:t>LORD</a:t>
            </a:r>
            <a:endParaRPr lang="en-US" sz="2800" b="0" u="none" strike="noStrike">
              <a:solidFill>
                <a:srgbClr val="000000"/>
              </a:solidFill>
              <a:effectLst/>
              <a:uFillTx/>
              <a:latin typeface="Arial"/>
            </a:endParaRPr>
          </a:p>
        </p:txBody>
      </p:sp>
      <p:sp>
        <p:nvSpPr>
          <p:cNvPr id="108" name="Text 29"/>
          <p:cNvSpPr/>
          <p:nvPr/>
        </p:nvSpPr>
        <p:spPr>
          <a:xfrm>
            <a:off x="3553920" y="6236280"/>
            <a:ext cx="7314480" cy="3283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sz="2800" b="1" u="none" strike="noStrike">
                <a:solidFill>
                  <a:srgbClr val="132A46"/>
                </a:solidFill>
                <a:effectLst/>
                <a:uFillTx/>
                <a:latin typeface="Arial"/>
                <a:ea typeface="Arial"/>
              </a:rPr>
              <a:t>BUILD A LIFE THAT FOLLOWS JESUS</a:t>
            </a:r>
            <a:endParaRPr lang="en-US" sz="2800" b="0" u="none" strike="noStrike">
              <a:solidFill>
                <a:srgbClr val="000000"/>
              </a:solidFill>
              <a:effectLst/>
              <a:uFillTx/>
              <a:latin typeface="Arial"/>
            </a:endParaRPr>
          </a:p>
        </p:txBody>
      </p:sp>
      <p:sp>
        <p:nvSpPr>
          <p:cNvPr id="109" name="Text 1"/>
          <p:cNvSpPr/>
          <p:nvPr/>
        </p:nvSpPr>
        <p:spPr>
          <a:xfrm>
            <a:off x="1396440" y="127800"/>
            <a:ext cx="8789400" cy="6026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77500" lnSpcReduction="20000"/>
          </a:bodyPr>
          <a:lstStyle/>
          <a:p>
            <a:pPr defTabSz="914400">
              <a:lnSpc>
                <a:spcPct val="100000"/>
              </a:lnSpc>
              <a:tabLst>
                <a:tab pos="0" algn="l"/>
              </a:tabLst>
            </a:pPr>
            <a:r>
              <a:rPr lang="en-US" sz="3200" b="1" u="none" strike="noStrike" dirty="0">
                <a:solidFill>
                  <a:srgbClr val="D89B16"/>
                </a:solidFill>
                <a:effectLst/>
                <a:uFillTx/>
                <a:latin typeface="Arial"/>
                <a:ea typeface="Arial"/>
              </a:rPr>
              <a:t>THE STORY SO FAR – Building our house</a:t>
            </a:r>
          </a:p>
          <a:p>
            <a:pPr>
              <a:tabLst>
                <a:tab pos="0" algn="l"/>
              </a:tabLst>
            </a:pPr>
            <a:r>
              <a:rPr lang="en-AU" sz="2800" b="1" dirty="0"/>
              <a:t>1 Corinthians 6:19–20</a:t>
            </a:r>
            <a:r>
              <a:rPr lang="en-AU" sz="2800" dirty="0"/>
              <a:t> -  building your temple to glorify God.</a:t>
            </a:r>
            <a:endParaRPr lang="en-US" sz="2800" b="0" u="none" strike="noStrike" dirty="0">
              <a:effectLst/>
              <a:uFillTx/>
              <a:latin typeface="Arial"/>
            </a:endParaRPr>
          </a:p>
        </p:txBody>
      </p:sp>
      <p:pic>
        <p:nvPicPr>
          <p:cNvPr id="110" name="Picture 3"/>
          <p:cNvPicPr/>
          <p:nvPr/>
        </p:nvPicPr>
        <p:blipFill>
          <a:blip r:embed="rId3"/>
          <a:stretch/>
        </p:blipFill>
        <p:spPr>
          <a:xfrm flipH="1">
            <a:off x="-14760" y="96012"/>
            <a:ext cx="1353600" cy="1316520"/>
          </a:xfrm>
          <a:prstGeom prst="rect">
            <a:avLst/>
          </a:prstGeom>
          <a:noFill/>
          <a:ln w="0">
            <a:noFill/>
          </a:ln>
        </p:spPr>
      </p:pic>
      <p:sp>
        <p:nvSpPr>
          <p:cNvPr id="111" name="Text 2"/>
          <p:cNvSpPr/>
          <p:nvPr/>
        </p:nvSpPr>
        <p:spPr>
          <a:xfrm>
            <a:off x="55440" y="1664280"/>
            <a:ext cx="3113640" cy="4201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lnSpcReduction="10000"/>
          </a:bodyPr>
          <a:lstStyle/>
          <a:p>
            <a:pPr defTabSz="914400">
              <a:lnSpc>
                <a:spcPct val="100000"/>
              </a:lnSpc>
              <a:tabLst>
                <a:tab pos="0" algn="l"/>
              </a:tabLst>
            </a:pPr>
            <a:r>
              <a:rPr lang="en-US" sz="2800" b="1" u="none" strike="noStrike">
                <a:solidFill>
                  <a:srgbClr val="132A46"/>
                </a:solidFill>
                <a:effectLst/>
                <a:uFillTx/>
                <a:latin typeface="Arial"/>
                <a:ea typeface="Arial"/>
              </a:rPr>
              <a:t>#1  FOLLOW ME</a:t>
            </a:r>
            <a:endParaRPr lang="en-US" sz="2800" b="0" u="none" strike="noStrike">
              <a:solidFill>
                <a:srgbClr val="000000"/>
              </a:solidFill>
              <a:effectLst/>
              <a:uFillTx/>
              <a:latin typeface="Arial"/>
            </a:endParaRPr>
          </a:p>
        </p:txBody>
      </p:sp>
      <p:pic>
        <p:nvPicPr>
          <p:cNvPr id="112" name="Picture 8"/>
          <p:cNvPicPr/>
          <p:nvPr/>
        </p:nvPicPr>
        <p:blipFill>
          <a:blip r:embed="rId4"/>
          <a:stretch/>
        </p:blipFill>
        <p:spPr>
          <a:xfrm>
            <a:off x="3057840" y="1366920"/>
            <a:ext cx="1302840" cy="868680"/>
          </a:xfrm>
          <a:prstGeom prst="rect">
            <a:avLst/>
          </a:prstGeom>
          <a:noFill/>
          <a:ln w="0">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3" name="Text 0"/>
          <p:cNvSpPr/>
          <p:nvPr/>
        </p:nvSpPr>
        <p:spPr>
          <a:xfrm>
            <a:off x="1843920" y="201240"/>
            <a:ext cx="8503200" cy="3834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77500" lnSpcReduction="20000"/>
          </a:bodyPr>
          <a:lstStyle/>
          <a:p>
            <a:pPr algn="ctr" defTabSz="914400">
              <a:lnSpc>
                <a:spcPct val="100000"/>
              </a:lnSpc>
              <a:tabLst>
                <a:tab pos="0" algn="l"/>
              </a:tabLst>
            </a:pPr>
            <a:r>
              <a:rPr lang="en-US" sz="2800" b="1" u="none" strike="noStrike">
                <a:solidFill>
                  <a:srgbClr val="132A46"/>
                </a:solidFill>
                <a:effectLst/>
                <a:uFillTx/>
                <a:latin typeface="Arial"/>
                <a:ea typeface="Arial"/>
              </a:rPr>
              <a:t>FOLLOW ME  →  I WILL MAKE YOU  →  FISHERS OF PEOPLE</a:t>
            </a:r>
            <a:endParaRPr lang="en-US" sz="2800" b="0" u="none" strike="noStrike">
              <a:solidFill>
                <a:srgbClr val="000000"/>
              </a:solidFill>
              <a:effectLst/>
              <a:uFillTx/>
              <a:latin typeface="Arial"/>
            </a:endParaRPr>
          </a:p>
        </p:txBody>
      </p:sp>
      <p:sp>
        <p:nvSpPr>
          <p:cNvPr id="114" name="Shape 4"/>
          <p:cNvSpPr/>
          <p:nvPr/>
        </p:nvSpPr>
        <p:spPr>
          <a:xfrm flipV="1">
            <a:off x="4815720" y="1023840"/>
            <a:ext cx="2395440" cy="987840"/>
          </a:xfrm>
          <a:prstGeom prst="line">
            <a:avLst/>
          </a:prstGeom>
          <a:ln w="25560">
            <a:solidFill>
              <a:srgbClr val="E1E5E9"/>
            </a:solidFill>
            <a:round/>
          </a:ln>
        </p:spPr>
        <p:style>
          <a:lnRef idx="0">
            <a:scrgbClr r="0" g="0" b="0"/>
          </a:lnRef>
          <a:fillRef idx="0">
            <a:scrgbClr r="0" g="0" b="0"/>
          </a:fillRef>
          <a:effectRef idx="0">
            <a:scrgbClr r="0" g="0" b="0"/>
          </a:effectRef>
          <a:fontRef idx="minor"/>
        </p:style>
        <p:txBody>
          <a:bodyPr lIns="90000" tIns="45000" rIns="90000" bIns="45000" anchor="t" anchorCtr="1">
            <a:noAutofit/>
          </a:bodyPr>
          <a:lstStyle/>
          <a:p>
            <a:endParaRPr lang="en-US" sz="1800" b="0" u="none" strike="noStrike">
              <a:solidFill>
                <a:srgbClr val="000000"/>
              </a:solidFill>
              <a:effectLst/>
              <a:uFillTx/>
              <a:latin typeface="Arial"/>
            </a:endParaRPr>
          </a:p>
        </p:txBody>
      </p:sp>
      <p:sp>
        <p:nvSpPr>
          <p:cNvPr id="115" name="Shape 5"/>
          <p:cNvSpPr/>
          <p:nvPr/>
        </p:nvSpPr>
        <p:spPr>
          <a:xfrm>
            <a:off x="7211160" y="1023840"/>
            <a:ext cx="2395800" cy="987840"/>
          </a:xfrm>
          <a:prstGeom prst="line">
            <a:avLst/>
          </a:prstGeom>
          <a:ln w="25560">
            <a:solidFill>
              <a:srgbClr val="E1E5E9"/>
            </a:solidFill>
            <a:round/>
          </a:ln>
        </p:spPr>
        <p:style>
          <a:lnRef idx="0">
            <a:scrgbClr r="0" g="0" b="0"/>
          </a:lnRef>
          <a:fillRef idx="0">
            <a:scrgbClr r="0" g="0" b="0"/>
          </a:fillRef>
          <a:effectRef idx="0">
            <a:scrgbClr r="0" g="0" b="0"/>
          </a:effectRef>
          <a:fontRef idx="minor"/>
        </p:style>
        <p:txBody>
          <a:bodyPr lIns="90000" tIns="45000" rIns="90000" bIns="45000" anchor="t" anchorCtr="1">
            <a:noAutofit/>
          </a:bodyPr>
          <a:lstStyle/>
          <a:p>
            <a:endParaRPr lang="en-US" sz="1800" b="0" u="none" strike="noStrike">
              <a:solidFill>
                <a:srgbClr val="000000"/>
              </a:solidFill>
              <a:effectLst/>
              <a:uFillTx/>
              <a:latin typeface="Arial"/>
            </a:endParaRPr>
          </a:p>
        </p:txBody>
      </p:sp>
      <p:sp>
        <p:nvSpPr>
          <p:cNvPr id="116" name="Shape 6"/>
          <p:cNvSpPr/>
          <p:nvPr/>
        </p:nvSpPr>
        <p:spPr>
          <a:xfrm>
            <a:off x="4815720" y="2011680"/>
            <a:ext cx="360" cy="2880360"/>
          </a:xfrm>
          <a:prstGeom prst="line">
            <a:avLst/>
          </a:prstGeom>
          <a:ln w="25560">
            <a:solidFill>
              <a:srgbClr val="E1E5E9"/>
            </a:solidFill>
            <a:round/>
          </a:ln>
        </p:spPr>
        <p:style>
          <a:lnRef idx="0">
            <a:scrgbClr r="0" g="0" b="0"/>
          </a:lnRef>
          <a:fillRef idx="0">
            <a:scrgbClr r="0" g="0" b="0"/>
          </a:fillRef>
          <a:effectRef idx="0">
            <a:scrgbClr r="0" g="0" b="0"/>
          </a:effectRef>
          <a:fontRef idx="minor"/>
        </p:style>
        <p:txBody>
          <a:bodyPr lIns="90000" tIns="45000" rIns="90000" bIns="45000" anchor="t" anchorCtr="1">
            <a:noAutofit/>
          </a:bodyPr>
          <a:lstStyle/>
          <a:p>
            <a:endParaRPr lang="en-US" sz="1800" b="0" u="none" strike="noStrike">
              <a:solidFill>
                <a:srgbClr val="000000"/>
              </a:solidFill>
              <a:effectLst/>
              <a:uFillTx/>
              <a:latin typeface="Arial"/>
            </a:endParaRPr>
          </a:p>
        </p:txBody>
      </p:sp>
      <p:sp>
        <p:nvSpPr>
          <p:cNvPr id="117" name="Shape 7"/>
          <p:cNvSpPr/>
          <p:nvPr/>
        </p:nvSpPr>
        <p:spPr>
          <a:xfrm>
            <a:off x="9606960" y="2011680"/>
            <a:ext cx="360" cy="2880360"/>
          </a:xfrm>
          <a:prstGeom prst="line">
            <a:avLst/>
          </a:prstGeom>
          <a:ln w="25560">
            <a:solidFill>
              <a:srgbClr val="E1E5E9"/>
            </a:solidFill>
            <a:round/>
          </a:ln>
        </p:spPr>
        <p:style>
          <a:lnRef idx="0">
            <a:scrgbClr r="0" g="0" b="0"/>
          </a:lnRef>
          <a:fillRef idx="0">
            <a:scrgbClr r="0" g="0" b="0"/>
          </a:fillRef>
          <a:effectRef idx="0">
            <a:scrgbClr r="0" g="0" b="0"/>
          </a:effectRef>
          <a:fontRef idx="minor"/>
        </p:style>
        <p:txBody>
          <a:bodyPr lIns="90000" tIns="45000" rIns="90000" bIns="45000" anchor="t" anchorCtr="1">
            <a:noAutofit/>
          </a:bodyPr>
          <a:lstStyle/>
          <a:p>
            <a:endParaRPr lang="en-US" sz="1800" b="0" u="none" strike="noStrike">
              <a:solidFill>
                <a:srgbClr val="000000"/>
              </a:solidFill>
              <a:effectLst/>
              <a:uFillTx/>
              <a:latin typeface="Arial"/>
            </a:endParaRPr>
          </a:p>
        </p:txBody>
      </p:sp>
      <p:sp>
        <p:nvSpPr>
          <p:cNvPr id="118" name="Shape 8"/>
          <p:cNvSpPr/>
          <p:nvPr/>
        </p:nvSpPr>
        <p:spPr>
          <a:xfrm>
            <a:off x="4404240" y="5285160"/>
            <a:ext cx="5622840" cy="657720"/>
          </a:xfrm>
          <a:prstGeom prst="rect">
            <a:avLst/>
          </a:prstGeom>
          <a:solidFill>
            <a:srgbClr val="686F79"/>
          </a:solidFill>
          <a:ln w="12600">
            <a:solidFill>
              <a:srgbClr val="686F79"/>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rgbClr val="FFFFFF"/>
              </a:solidFill>
              <a:effectLst/>
              <a:uFillTx/>
              <a:latin typeface="Arial"/>
            </a:endParaRPr>
          </a:p>
        </p:txBody>
      </p:sp>
      <p:sp>
        <p:nvSpPr>
          <p:cNvPr id="119" name="Text 9"/>
          <p:cNvSpPr/>
          <p:nvPr/>
        </p:nvSpPr>
        <p:spPr>
          <a:xfrm>
            <a:off x="4568760" y="5459040"/>
            <a:ext cx="5293800" cy="2919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70000" lnSpcReduction="20000"/>
          </a:bodyPr>
          <a:lstStyle/>
          <a:p>
            <a:pPr algn="ctr" defTabSz="914400">
              <a:lnSpc>
                <a:spcPct val="100000"/>
              </a:lnSpc>
              <a:tabLst>
                <a:tab pos="0" algn="l"/>
              </a:tabLst>
            </a:pPr>
            <a:r>
              <a:rPr lang="en-US" sz="2800" b="1" u="none" strike="noStrike">
                <a:solidFill>
                  <a:srgbClr val="FFFFFF"/>
                </a:solidFill>
                <a:effectLst/>
                <a:uFillTx/>
                <a:latin typeface="Arial"/>
                <a:ea typeface="Arial"/>
              </a:rPr>
              <a:t>1. CHRIST — CRUCIFIED  •  RISEN  •  LORD</a:t>
            </a:r>
            <a:endParaRPr lang="en-US" sz="2800" b="0" u="none" strike="noStrike">
              <a:solidFill>
                <a:srgbClr val="000000"/>
              </a:solidFill>
              <a:effectLst/>
              <a:uFillTx/>
              <a:latin typeface="Arial"/>
            </a:endParaRPr>
          </a:p>
        </p:txBody>
      </p:sp>
      <p:sp>
        <p:nvSpPr>
          <p:cNvPr id="120" name="Text 29"/>
          <p:cNvSpPr/>
          <p:nvPr/>
        </p:nvSpPr>
        <p:spPr>
          <a:xfrm>
            <a:off x="3553920" y="6236280"/>
            <a:ext cx="7314480" cy="3283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sz="2800" b="1" u="none" strike="noStrike">
                <a:solidFill>
                  <a:srgbClr val="132A46"/>
                </a:solidFill>
                <a:effectLst/>
                <a:uFillTx/>
                <a:latin typeface="Arial"/>
                <a:ea typeface="Arial"/>
              </a:rPr>
              <a:t>BUILD A LIFE THAT FOLLOWS JESUS</a:t>
            </a:r>
            <a:endParaRPr lang="en-US" sz="2800" b="0" u="none" strike="noStrike">
              <a:solidFill>
                <a:srgbClr val="000000"/>
              </a:solidFill>
              <a:effectLst/>
              <a:uFillTx/>
              <a:latin typeface="Arial"/>
            </a:endParaRPr>
          </a:p>
        </p:txBody>
      </p:sp>
      <p:sp>
        <p:nvSpPr>
          <p:cNvPr id="121" name="Text 1"/>
          <p:cNvSpPr/>
          <p:nvPr/>
        </p:nvSpPr>
        <p:spPr>
          <a:xfrm>
            <a:off x="1396440" y="1023840"/>
            <a:ext cx="3162960" cy="4201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77500" lnSpcReduction="20000"/>
          </a:bodyPr>
          <a:lstStyle/>
          <a:p>
            <a:pPr defTabSz="914400">
              <a:lnSpc>
                <a:spcPct val="100000"/>
              </a:lnSpc>
              <a:tabLst>
                <a:tab pos="0" algn="l"/>
              </a:tabLst>
            </a:pPr>
            <a:r>
              <a:rPr lang="en-US" sz="3200" b="1" u="none" strike="noStrike">
                <a:solidFill>
                  <a:srgbClr val="D89B16"/>
                </a:solidFill>
                <a:effectLst/>
                <a:uFillTx/>
                <a:latin typeface="Arial"/>
                <a:ea typeface="Arial"/>
              </a:rPr>
              <a:t>THE STORY SO FAR</a:t>
            </a:r>
            <a:endParaRPr lang="en-US" sz="3200" b="0" u="none" strike="noStrike">
              <a:solidFill>
                <a:srgbClr val="000000"/>
              </a:solidFill>
              <a:effectLst/>
              <a:uFillTx/>
              <a:latin typeface="Arial"/>
            </a:endParaRPr>
          </a:p>
        </p:txBody>
      </p:sp>
      <p:sp>
        <p:nvSpPr>
          <p:cNvPr id="122" name="Text 2"/>
          <p:cNvSpPr/>
          <p:nvPr/>
        </p:nvSpPr>
        <p:spPr>
          <a:xfrm>
            <a:off x="55440" y="1664280"/>
            <a:ext cx="3113640" cy="4201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lnSpcReduction="10000"/>
          </a:bodyPr>
          <a:lstStyle/>
          <a:p>
            <a:pPr defTabSz="914400">
              <a:lnSpc>
                <a:spcPct val="100000"/>
              </a:lnSpc>
              <a:tabLst>
                <a:tab pos="0" algn="l"/>
              </a:tabLst>
            </a:pPr>
            <a:r>
              <a:rPr lang="en-US" sz="2800" b="1" u="none" strike="noStrike">
                <a:solidFill>
                  <a:srgbClr val="132A46"/>
                </a:solidFill>
                <a:effectLst/>
                <a:uFillTx/>
                <a:latin typeface="Arial"/>
                <a:ea typeface="Arial"/>
              </a:rPr>
              <a:t>#1  FOLLOW ME</a:t>
            </a:r>
            <a:endParaRPr lang="en-US" sz="2800" b="0" u="none" strike="noStrike">
              <a:solidFill>
                <a:srgbClr val="000000"/>
              </a:solidFill>
              <a:effectLst/>
              <a:uFillTx/>
              <a:latin typeface="Arial"/>
            </a:endParaRPr>
          </a:p>
        </p:txBody>
      </p:sp>
      <p:sp>
        <p:nvSpPr>
          <p:cNvPr id="123" name="Text 3"/>
          <p:cNvSpPr/>
          <p:nvPr/>
        </p:nvSpPr>
        <p:spPr>
          <a:xfrm>
            <a:off x="55440" y="2249640"/>
            <a:ext cx="3796920" cy="7855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2800" b="1" u="none" strike="noStrike" dirty="0">
                <a:solidFill>
                  <a:srgbClr val="132A46"/>
                </a:solidFill>
                <a:effectLst/>
                <a:uFillTx/>
                <a:latin typeface="Arial"/>
                <a:ea typeface="Arial"/>
              </a:rPr>
              <a:t>#2  LOVE PROTECTS</a:t>
            </a:r>
            <a:endParaRPr lang="en-US" sz="2800" b="0" u="none" strike="noStrike" dirty="0">
              <a:solidFill>
                <a:srgbClr val="000000"/>
              </a:solidFill>
              <a:effectLst/>
              <a:uFillTx/>
              <a:latin typeface="Arial"/>
            </a:endParaRPr>
          </a:p>
        </p:txBody>
      </p:sp>
      <p:sp>
        <p:nvSpPr>
          <p:cNvPr id="124" name="Shape 12"/>
          <p:cNvSpPr/>
          <p:nvPr/>
        </p:nvSpPr>
        <p:spPr>
          <a:xfrm>
            <a:off x="9680400" y="3456360"/>
            <a:ext cx="1108800" cy="950400"/>
          </a:xfrm>
          <a:prstGeom prst="pentagon">
            <a:avLst>
              <a:gd name="hf" fmla="val 105146"/>
              <a:gd name="vf" fmla="val 110557"/>
            </a:avLst>
          </a:prstGeom>
          <a:solidFill>
            <a:srgbClr val="EAF4EC"/>
          </a:solidFill>
          <a:ln w="25560">
            <a:solidFill>
              <a:srgbClr val="406C52"/>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rgbClr val="000000"/>
              </a:solidFill>
              <a:effectLst/>
              <a:uFillTx/>
              <a:latin typeface="Arial"/>
            </a:endParaRPr>
          </a:p>
        </p:txBody>
      </p:sp>
      <p:sp>
        <p:nvSpPr>
          <p:cNvPr id="125" name="Text 13"/>
          <p:cNvSpPr/>
          <p:nvPr/>
        </p:nvSpPr>
        <p:spPr>
          <a:xfrm>
            <a:off x="9771480" y="3684960"/>
            <a:ext cx="932400" cy="4838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92500"/>
          </a:bodyPr>
          <a:lstStyle/>
          <a:p>
            <a:pPr algn="ctr" defTabSz="914400">
              <a:lnSpc>
                <a:spcPct val="100000"/>
              </a:lnSpc>
              <a:tabLst>
                <a:tab pos="0" algn="l"/>
              </a:tabLst>
            </a:pPr>
            <a:r>
              <a:rPr lang="en-US" sz="2800" b="1" u="none" strike="noStrike">
                <a:solidFill>
                  <a:srgbClr val="406C52"/>
                </a:solidFill>
                <a:effectLst/>
                <a:uFillTx/>
                <a:latin typeface="Arial"/>
                <a:ea typeface="Arial"/>
              </a:rPr>
              <a:t>SAFE</a:t>
            </a:r>
            <a:endParaRPr lang="en-US" sz="2800" b="0" u="none" strike="noStrike">
              <a:solidFill>
                <a:srgbClr val="000000"/>
              </a:solidFill>
              <a:effectLst/>
              <a:uFillTx/>
              <a:latin typeface="Arial"/>
            </a:endParaRPr>
          </a:p>
        </p:txBody>
      </p:sp>
      <p:pic>
        <p:nvPicPr>
          <p:cNvPr id="126" name="Picture 3"/>
          <p:cNvPicPr/>
          <p:nvPr/>
        </p:nvPicPr>
        <p:blipFill>
          <a:blip r:embed="rId3"/>
          <a:stretch/>
        </p:blipFill>
        <p:spPr>
          <a:xfrm>
            <a:off x="3057840" y="1366920"/>
            <a:ext cx="1302840" cy="868680"/>
          </a:xfrm>
          <a:prstGeom prst="rect">
            <a:avLst/>
          </a:prstGeom>
          <a:noFill/>
          <a:ln w="0">
            <a:noFill/>
          </a:ln>
        </p:spPr>
      </p:pic>
      <p:pic>
        <p:nvPicPr>
          <p:cNvPr id="127" name="Picture 7"/>
          <p:cNvPicPr/>
          <p:nvPr/>
        </p:nvPicPr>
        <p:blipFill>
          <a:blip r:embed="rId4"/>
          <a:stretch/>
        </p:blipFill>
        <p:spPr>
          <a:xfrm>
            <a:off x="3855240" y="2131560"/>
            <a:ext cx="966240" cy="921960"/>
          </a:xfrm>
          <a:prstGeom prst="rect">
            <a:avLst/>
          </a:prstGeom>
          <a:noFill/>
          <a:ln w="0">
            <a:noFill/>
          </a:ln>
        </p:spPr>
      </p:pic>
      <p:sp>
        <p:nvSpPr>
          <p:cNvPr id="2" name="TextBox 1">
            <a:extLst>
              <a:ext uri="{FF2B5EF4-FFF2-40B4-BE49-F238E27FC236}">
                <a16:creationId xmlns:a16="http://schemas.microsoft.com/office/drawing/2014/main" id="{EC7AACF1-8E56-B646-C516-7ABDE0ACDFFA}"/>
              </a:ext>
            </a:extLst>
          </p:cNvPr>
          <p:cNvSpPr txBox="1"/>
          <p:nvPr/>
        </p:nvSpPr>
        <p:spPr>
          <a:xfrm>
            <a:off x="10228680" y="4553712"/>
            <a:ext cx="1756571" cy="369332"/>
          </a:xfrm>
          <a:prstGeom prst="rect">
            <a:avLst/>
          </a:prstGeom>
          <a:noFill/>
        </p:spPr>
        <p:txBody>
          <a:bodyPr wrap="none" rtlCol="0">
            <a:spAutoFit/>
          </a:bodyPr>
          <a:lstStyle/>
          <a:p>
            <a:r>
              <a:rPr lang="en-AU" b="1" dirty="0">
                <a:solidFill>
                  <a:srgbClr val="FF0000"/>
                </a:solidFill>
              </a:rPr>
              <a:t>27 October 2026</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 grpId="0"/>
      <p:bldP spid="123" grpId="0"/>
      <p:bldP spid="124" grpId="0" animBg="1"/>
      <p:bldP spid="125" grpId="0"/>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 name="Text 0"/>
          <p:cNvSpPr/>
          <p:nvPr/>
        </p:nvSpPr>
        <p:spPr>
          <a:xfrm>
            <a:off x="1843920" y="201240"/>
            <a:ext cx="8503200" cy="3834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77500" lnSpcReduction="20000"/>
          </a:bodyPr>
          <a:lstStyle/>
          <a:p>
            <a:pPr algn="ctr" defTabSz="914400">
              <a:lnSpc>
                <a:spcPct val="100000"/>
              </a:lnSpc>
              <a:tabLst>
                <a:tab pos="0" algn="l"/>
              </a:tabLst>
            </a:pPr>
            <a:r>
              <a:rPr lang="en-US" sz="2800" b="1" u="none" strike="noStrike">
                <a:solidFill>
                  <a:srgbClr val="132A46"/>
                </a:solidFill>
                <a:effectLst/>
                <a:uFillTx/>
                <a:latin typeface="Arial"/>
                <a:ea typeface="Arial"/>
              </a:rPr>
              <a:t>FOLLOW ME  →  I WILL MAKE YOU  →  FISHERS OF PEOPLE</a:t>
            </a:r>
            <a:endParaRPr lang="en-US" sz="2800" b="0" u="none" strike="noStrike">
              <a:solidFill>
                <a:srgbClr val="000000"/>
              </a:solidFill>
              <a:effectLst/>
              <a:uFillTx/>
              <a:latin typeface="Arial"/>
            </a:endParaRPr>
          </a:p>
        </p:txBody>
      </p:sp>
      <p:sp>
        <p:nvSpPr>
          <p:cNvPr id="129" name="Shape 5"/>
          <p:cNvSpPr/>
          <p:nvPr/>
        </p:nvSpPr>
        <p:spPr>
          <a:xfrm flipV="1">
            <a:off x="4815720" y="1023840"/>
            <a:ext cx="2395440" cy="987840"/>
          </a:xfrm>
          <a:prstGeom prst="line">
            <a:avLst/>
          </a:prstGeom>
          <a:ln w="25560">
            <a:solidFill>
              <a:srgbClr val="E1E5E9"/>
            </a:solidFill>
            <a:round/>
          </a:ln>
        </p:spPr>
        <p:style>
          <a:lnRef idx="0">
            <a:scrgbClr r="0" g="0" b="0"/>
          </a:lnRef>
          <a:fillRef idx="0">
            <a:scrgbClr r="0" g="0" b="0"/>
          </a:fillRef>
          <a:effectRef idx="0">
            <a:scrgbClr r="0" g="0" b="0"/>
          </a:effectRef>
          <a:fontRef idx="minor"/>
        </p:style>
        <p:txBody>
          <a:bodyPr lIns="90000" tIns="45000" rIns="90000" bIns="45000" anchor="t" anchorCtr="1">
            <a:noAutofit/>
          </a:bodyPr>
          <a:lstStyle/>
          <a:p>
            <a:endParaRPr lang="en-US" sz="1800" b="0" u="none" strike="noStrike">
              <a:solidFill>
                <a:srgbClr val="000000"/>
              </a:solidFill>
              <a:effectLst/>
              <a:uFillTx/>
              <a:latin typeface="Arial"/>
            </a:endParaRPr>
          </a:p>
        </p:txBody>
      </p:sp>
      <p:sp>
        <p:nvSpPr>
          <p:cNvPr id="130" name="Shape 6"/>
          <p:cNvSpPr/>
          <p:nvPr/>
        </p:nvSpPr>
        <p:spPr>
          <a:xfrm>
            <a:off x="7211160" y="1023840"/>
            <a:ext cx="2395800" cy="987840"/>
          </a:xfrm>
          <a:prstGeom prst="line">
            <a:avLst/>
          </a:prstGeom>
          <a:ln w="25560">
            <a:solidFill>
              <a:srgbClr val="E1E5E9"/>
            </a:solidFill>
            <a:round/>
          </a:ln>
        </p:spPr>
        <p:style>
          <a:lnRef idx="0">
            <a:scrgbClr r="0" g="0" b="0"/>
          </a:lnRef>
          <a:fillRef idx="0">
            <a:scrgbClr r="0" g="0" b="0"/>
          </a:fillRef>
          <a:effectRef idx="0">
            <a:scrgbClr r="0" g="0" b="0"/>
          </a:effectRef>
          <a:fontRef idx="minor"/>
        </p:style>
        <p:txBody>
          <a:bodyPr lIns="90000" tIns="45000" rIns="90000" bIns="45000" anchor="t" anchorCtr="1">
            <a:noAutofit/>
          </a:bodyPr>
          <a:lstStyle/>
          <a:p>
            <a:endParaRPr lang="en-US" sz="1800" b="0" u="none" strike="noStrike">
              <a:solidFill>
                <a:srgbClr val="000000"/>
              </a:solidFill>
              <a:effectLst/>
              <a:uFillTx/>
              <a:latin typeface="Arial"/>
            </a:endParaRPr>
          </a:p>
        </p:txBody>
      </p:sp>
      <p:sp>
        <p:nvSpPr>
          <p:cNvPr id="131" name="Shape 7"/>
          <p:cNvSpPr/>
          <p:nvPr/>
        </p:nvSpPr>
        <p:spPr>
          <a:xfrm>
            <a:off x="4815720" y="2011680"/>
            <a:ext cx="360" cy="2880360"/>
          </a:xfrm>
          <a:prstGeom prst="line">
            <a:avLst/>
          </a:prstGeom>
          <a:ln w="25560">
            <a:solidFill>
              <a:srgbClr val="E1E5E9"/>
            </a:solidFill>
            <a:round/>
          </a:ln>
        </p:spPr>
        <p:style>
          <a:lnRef idx="0">
            <a:scrgbClr r="0" g="0" b="0"/>
          </a:lnRef>
          <a:fillRef idx="0">
            <a:scrgbClr r="0" g="0" b="0"/>
          </a:fillRef>
          <a:effectRef idx="0">
            <a:scrgbClr r="0" g="0" b="0"/>
          </a:effectRef>
          <a:fontRef idx="minor"/>
        </p:style>
        <p:txBody>
          <a:bodyPr lIns="90000" tIns="45000" rIns="90000" bIns="45000" anchor="t" anchorCtr="1">
            <a:noAutofit/>
          </a:bodyPr>
          <a:lstStyle/>
          <a:p>
            <a:endParaRPr lang="en-US" sz="1800" b="0" u="none" strike="noStrike">
              <a:solidFill>
                <a:srgbClr val="000000"/>
              </a:solidFill>
              <a:effectLst/>
              <a:uFillTx/>
              <a:latin typeface="Arial"/>
            </a:endParaRPr>
          </a:p>
        </p:txBody>
      </p:sp>
      <p:sp>
        <p:nvSpPr>
          <p:cNvPr id="132" name="Shape 8"/>
          <p:cNvSpPr/>
          <p:nvPr/>
        </p:nvSpPr>
        <p:spPr>
          <a:xfrm>
            <a:off x="9606960" y="2011680"/>
            <a:ext cx="360" cy="2880360"/>
          </a:xfrm>
          <a:prstGeom prst="line">
            <a:avLst/>
          </a:prstGeom>
          <a:ln w="25560">
            <a:solidFill>
              <a:srgbClr val="E1E5E9"/>
            </a:solidFill>
            <a:round/>
          </a:ln>
        </p:spPr>
        <p:style>
          <a:lnRef idx="0">
            <a:scrgbClr r="0" g="0" b="0"/>
          </a:lnRef>
          <a:fillRef idx="0">
            <a:scrgbClr r="0" g="0" b="0"/>
          </a:fillRef>
          <a:effectRef idx="0">
            <a:scrgbClr r="0" g="0" b="0"/>
          </a:effectRef>
          <a:fontRef idx="minor"/>
        </p:style>
        <p:txBody>
          <a:bodyPr lIns="90000" tIns="45000" rIns="90000" bIns="45000" anchor="t" anchorCtr="1">
            <a:noAutofit/>
          </a:bodyPr>
          <a:lstStyle/>
          <a:p>
            <a:endParaRPr lang="en-US" sz="1800" b="0" u="none" strike="noStrike">
              <a:solidFill>
                <a:srgbClr val="000000"/>
              </a:solidFill>
              <a:effectLst/>
              <a:uFillTx/>
              <a:latin typeface="Arial"/>
            </a:endParaRPr>
          </a:p>
        </p:txBody>
      </p:sp>
      <p:sp>
        <p:nvSpPr>
          <p:cNvPr id="133" name="Shape 9"/>
          <p:cNvSpPr/>
          <p:nvPr/>
        </p:nvSpPr>
        <p:spPr>
          <a:xfrm>
            <a:off x="4404240" y="5285160"/>
            <a:ext cx="5622840" cy="657720"/>
          </a:xfrm>
          <a:prstGeom prst="rect">
            <a:avLst/>
          </a:prstGeom>
          <a:solidFill>
            <a:srgbClr val="686F79"/>
          </a:solidFill>
          <a:ln w="12600">
            <a:solidFill>
              <a:srgbClr val="686F79"/>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rgbClr val="FFFFFF"/>
              </a:solidFill>
              <a:effectLst/>
              <a:uFillTx/>
              <a:latin typeface="Arial"/>
            </a:endParaRPr>
          </a:p>
        </p:txBody>
      </p:sp>
      <p:sp>
        <p:nvSpPr>
          <p:cNvPr id="134" name="Text 10"/>
          <p:cNvSpPr/>
          <p:nvPr/>
        </p:nvSpPr>
        <p:spPr>
          <a:xfrm>
            <a:off x="4568760" y="5459040"/>
            <a:ext cx="5293800" cy="2919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70000" lnSpcReduction="20000"/>
          </a:bodyPr>
          <a:lstStyle/>
          <a:p>
            <a:pPr algn="ctr" defTabSz="914400">
              <a:lnSpc>
                <a:spcPct val="100000"/>
              </a:lnSpc>
              <a:tabLst>
                <a:tab pos="0" algn="l"/>
              </a:tabLst>
            </a:pPr>
            <a:r>
              <a:rPr lang="en-US" sz="2800" b="1" u="none" strike="noStrike">
                <a:solidFill>
                  <a:srgbClr val="FFFFFF"/>
                </a:solidFill>
                <a:effectLst/>
                <a:uFillTx/>
                <a:latin typeface="Arial"/>
                <a:ea typeface="Arial"/>
              </a:rPr>
              <a:t>1. CHRIST — CRUCIFIED  •  RISEN  •  LORD</a:t>
            </a:r>
            <a:endParaRPr lang="en-US" sz="2800" b="0" u="none" strike="noStrike">
              <a:solidFill>
                <a:srgbClr val="000000"/>
              </a:solidFill>
              <a:effectLst/>
              <a:uFillTx/>
              <a:latin typeface="Arial"/>
            </a:endParaRPr>
          </a:p>
        </p:txBody>
      </p:sp>
      <p:sp>
        <p:nvSpPr>
          <p:cNvPr id="135" name="Shape 13"/>
          <p:cNvSpPr/>
          <p:nvPr/>
        </p:nvSpPr>
        <p:spPr>
          <a:xfrm>
            <a:off x="4660200" y="4681800"/>
            <a:ext cx="5110920" cy="566280"/>
          </a:xfrm>
          <a:prstGeom prst="rect">
            <a:avLst/>
          </a:prstGeom>
          <a:solidFill>
            <a:srgbClr val="FFF3D8"/>
          </a:solidFill>
          <a:ln w="25560">
            <a:solidFill>
              <a:srgbClr val="D89B16"/>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rgbClr val="000000"/>
              </a:solidFill>
              <a:effectLst/>
              <a:uFillTx/>
              <a:latin typeface="Arial"/>
            </a:endParaRPr>
          </a:p>
        </p:txBody>
      </p:sp>
      <p:sp>
        <p:nvSpPr>
          <p:cNvPr id="136" name="Text 14"/>
          <p:cNvSpPr/>
          <p:nvPr/>
        </p:nvSpPr>
        <p:spPr>
          <a:xfrm>
            <a:off x="4952880" y="4791600"/>
            <a:ext cx="4525560" cy="3103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sz="3200" b="1" u="none" strike="noStrike">
                <a:solidFill>
                  <a:srgbClr val="132A46"/>
                </a:solidFill>
                <a:effectLst/>
                <a:uFillTx/>
                <a:latin typeface="Arial"/>
                <a:ea typeface="Arial"/>
              </a:rPr>
              <a:t>3. HEAR + OBEY</a:t>
            </a:r>
            <a:endParaRPr lang="en-US" sz="3200" b="0" u="none" strike="noStrike">
              <a:solidFill>
                <a:srgbClr val="000000"/>
              </a:solidFill>
              <a:effectLst/>
              <a:uFillTx/>
              <a:latin typeface="Arial"/>
            </a:endParaRPr>
          </a:p>
        </p:txBody>
      </p:sp>
      <p:sp>
        <p:nvSpPr>
          <p:cNvPr id="137" name="Text 29"/>
          <p:cNvSpPr/>
          <p:nvPr/>
        </p:nvSpPr>
        <p:spPr>
          <a:xfrm>
            <a:off x="3553920" y="6236280"/>
            <a:ext cx="7314480" cy="3283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sz="2800" b="1" u="none" strike="noStrike">
                <a:solidFill>
                  <a:srgbClr val="132A46"/>
                </a:solidFill>
                <a:effectLst/>
                <a:uFillTx/>
                <a:latin typeface="Arial"/>
                <a:ea typeface="Arial"/>
              </a:rPr>
              <a:t>BUILD A LIFE THAT FOLLOWS JESUS</a:t>
            </a:r>
            <a:endParaRPr lang="en-US" sz="2800" b="0" u="none" strike="noStrike">
              <a:solidFill>
                <a:srgbClr val="000000"/>
              </a:solidFill>
              <a:effectLst/>
              <a:uFillTx/>
              <a:latin typeface="Arial"/>
            </a:endParaRPr>
          </a:p>
        </p:txBody>
      </p:sp>
      <p:sp>
        <p:nvSpPr>
          <p:cNvPr id="138" name="Text 1"/>
          <p:cNvSpPr/>
          <p:nvPr/>
        </p:nvSpPr>
        <p:spPr>
          <a:xfrm>
            <a:off x="1396440" y="1023840"/>
            <a:ext cx="3162960" cy="4201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77500" lnSpcReduction="20000"/>
          </a:bodyPr>
          <a:lstStyle/>
          <a:p>
            <a:pPr defTabSz="914400">
              <a:lnSpc>
                <a:spcPct val="100000"/>
              </a:lnSpc>
              <a:tabLst>
                <a:tab pos="0" algn="l"/>
              </a:tabLst>
            </a:pPr>
            <a:r>
              <a:rPr lang="en-US" sz="3200" b="1" u="none" strike="noStrike">
                <a:solidFill>
                  <a:srgbClr val="D89B16"/>
                </a:solidFill>
                <a:effectLst/>
                <a:uFillTx/>
                <a:latin typeface="Arial"/>
                <a:ea typeface="Arial"/>
              </a:rPr>
              <a:t>THE STORY SO FAR</a:t>
            </a:r>
            <a:endParaRPr lang="en-US" sz="3200" b="0" u="none" strike="noStrike">
              <a:solidFill>
                <a:srgbClr val="000000"/>
              </a:solidFill>
              <a:effectLst/>
              <a:uFillTx/>
              <a:latin typeface="Arial"/>
            </a:endParaRPr>
          </a:p>
        </p:txBody>
      </p:sp>
      <p:sp>
        <p:nvSpPr>
          <p:cNvPr id="139" name="Text 2"/>
          <p:cNvSpPr/>
          <p:nvPr/>
        </p:nvSpPr>
        <p:spPr>
          <a:xfrm>
            <a:off x="46440" y="1664280"/>
            <a:ext cx="3113640" cy="4201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lnSpcReduction="10000"/>
          </a:bodyPr>
          <a:lstStyle/>
          <a:p>
            <a:pPr defTabSz="914400">
              <a:lnSpc>
                <a:spcPct val="100000"/>
              </a:lnSpc>
              <a:tabLst>
                <a:tab pos="0" algn="l"/>
              </a:tabLst>
            </a:pPr>
            <a:r>
              <a:rPr lang="en-US" sz="2800" b="1" u="none" strike="noStrike">
                <a:solidFill>
                  <a:srgbClr val="132A46"/>
                </a:solidFill>
                <a:effectLst/>
                <a:uFillTx/>
                <a:latin typeface="Arial"/>
                <a:ea typeface="Arial"/>
              </a:rPr>
              <a:t>#1  FOLLOW ME</a:t>
            </a:r>
            <a:endParaRPr lang="en-US" sz="2800" b="0" u="none" strike="noStrike">
              <a:solidFill>
                <a:srgbClr val="000000"/>
              </a:solidFill>
              <a:effectLst/>
              <a:uFillTx/>
              <a:latin typeface="Arial"/>
            </a:endParaRPr>
          </a:p>
        </p:txBody>
      </p:sp>
      <p:sp>
        <p:nvSpPr>
          <p:cNvPr id="140" name="Text 3"/>
          <p:cNvSpPr/>
          <p:nvPr/>
        </p:nvSpPr>
        <p:spPr>
          <a:xfrm>
            <a:off x="46440" y="2249640"/>
            <a:ext cx="3796920" cy="7855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2800" b="1" u="none" strike="noStrike">
                <a:solidFill>
                  <a:srgbClr val="132A46"/>
                </a:solidFill>
                <a:effectLst/>
                <a:uFillTx/>
                <a:latin typeface="Arial"/>
                <a:ea typeface="Arial"/>
              </a:rPr>
              <a:t>#2  LOVE PROTECTS</a:t>
            </a:r>
            <a:endParaRPr lang="en-US" sz="2800" b="0" u="none" strike="noStrike">
              <a:solidFill>
                <a:srgbClr val="000000"/>
              </a:solidFill>
              <a:effectLst/>
              <a:uFillTx/>
              <a:latin typeface="Arial"/>
            </a:endParaRPr>
          </a:p>
        </p:txBody>
      </p:sp>
      <p:sp>
        <p:nvSpPr>
          <p:cNvPr id="141" name="Text 4"/>
          <p:cNvSpPr/>
          <p:nvPr/>
        </p:nvSpPr>
        <p:spPr>
          <a:xfrm>
            <a:off x="46440" y="3163680"/>
            <a:ext cx="3370320" cy="6030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2800" b="1" u="none" strike="noStrike">
                <a:solidFill>
                  <a:srgbClr val="132A46"/>
                </a:solidFill>
                <a:effectLst/>
                <a:uFillTx/>
                <a:latin typeface="Arial"/>
                <a:ea typeface="Arial"/>
              </a:rPr>
              <a:t>#3  HEAR + OBEY</a:t>
            </a:r>
            <a:endParaRPr lang="en-US" sz="2800" b="0" u="none" strike="noStrike">
              <a:solidFill>
                <a:srgbClr val="000000"/>
              </a:solidFill>
              <a:effectLst/>
              <a:uFillTx/>
              <a:latin typeface="Arial"/>
            </a:endParaRPr>
          </a:p>
        </p:txBody>
      </p:sp>
      <p:sp>
        <p:nvSpPr>
          <p:cNvPr id="142" name="Shape 12"/>
          <p:cNvSpPr/>
          <p:nvPr/>
        </p:nvSpPr>
        <p:spPr>
          <a:xfrm>
            <a:off x="9680400" y="3456360"/>
            <a:ext cx="1108800" cy="950400"/>
          </a:xfrm>
          <a:prstGeom prst="pentagon">
            <a:avLst>
              <a:gd name="hf" fmla="val 105146"/>
              <a:gd name="vf" fmla="val 110557"/>
            </a:avLst>
          </a:prstGeom>
          <a:solidFill>
            <a:srgbClr val="EAF4EC"/>
          </a:solidFill>
          <a:ln w="25560">
            <a:solidFill>
              <a:srgbClr val="406C52"/>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rgbClr val="000000"/>
              </a:solidFill>
              <a:effectLst/>
              <a:uFillTx/>
              <a:latin typeface="Arial"/>
            </a:endParaRPr>
          </a:p>
        </p:txBody>
      </p:sp>
      <p:sp>
        <p:nvSpPr>
          <p:cNvPr id="143" name="Text 13"/>
          <p:cNvSpPr/>
          <p:nvPr/>
        </p:nvSpPr>
        <p:spPr>
          <a:xfrm>
            <a:off x="9771480" y="3684960"/>
            <a:ext cx="932400" cy="4838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92500"/>
          </a:bodyPr>
          <a:lstStyle/>
          <a:p>
            <a:pPr algn="ctr" defTabSz="914400">
              <a:lnSpc>
                <a:spcPct val="100000"/>
              </a:lnSpc>
              <a:tabLst>
                <a:tab pos="0" algn="l"/>
              </a:tabLst>
            </a:pPr>
            <a:r>
              <a:rPr lang="en-US" sz="2800" b="1" u="none" strike="noStrike">
                <a:solidFill>
                  <a:srgbClr val="406C52"/>
                </a:solidFill>
                <a:effectLst/>
                <a:uFillTx/>
                <a:latin typeface="Arial"/>
                <a:ea typeface="Arial"/>
              </a:rPr>
              <a:t>SAFE</a:t>
            </a:r>
            <a:endParaRPr lang="en-US" sz="2800" b="0" u="none" strike="noStrike">
              <a:solidFill>
                <a:srgbClr val="000000"/>
              </a:solidFill>
              <a:effectLst/>
              <a:uFillTx/>
              <a:latin typeface="Arial"/>
            </a:endParaRPr>
          </a:p>
        </p:txBody>
      </p:sp>
      <p:sp>
        <p:nvSpPr>
          <p:cNvPr id="144" name="TextBox 1"/>
          <p:cNvSpPr/>
          <p:nvPr/>
        </p:nvSpPr>
        <p:spPr>
          <a:xfrm>
            <a:off x="10149840" y="4051080"/>
            <a:ext cx="358920" cy="36900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en-AU" sz="1800" b="0" u="none" strike="noStrike">
                <a:solidFill>
                  <a:schemeClr val="dk1"/>
                </a:solidFill>
                <a:effectLst/>
                <a:uFillTx/>
                <a:latin typeface="Calibri"/>
              </a:rPr>
              <a:t>2.</a:t>
            </a:r>
            <a:endParaRPr lang="en-US" sz="1800" b="0" u="none" strike="noStrike">
              <a:solidFill>
                <a:srgbClr val="000000"/>
              </a:solidFill>
              <a:effectLst/>
              <a:uFillTx/>
              <a:latin typeface="Arial"/>
            </a:endParaRPr>
          </a:p>
        </p:txBody>
      </p:sp>
      <p:pic>
        <p:nvPicPr>
          <p:cNvPr id="145" name="Picture 4"/>
          <p:cNvPicPr/>
          <p:nvPr/>
        </p:nvPicPr>
        <p:blipFill>
          <a:blip r:embed="rId3"/>
          <a:stretch/>
        </p:blipFill>
        <p:spPr>
          <a:xfrm>
            <a:off x="3057840" y="1366920"/>
            <a:ext cx="1302840" cy="868680"/>
          </a:xfrm>
          <a:prstGeom prst="rect">
            <a:avLst/>
          </a:prstGeom>
          <a:noFill/>
          <a:ln w="0">
            <a:noFill/>
          </a:ln>
        </p:spPr>
      </p:pic>
      <p:pic>
        <p:nvPicPr>
          <p:cNvPr id="146" name="Picture 7"/>
          <p:cNvPicPr/>
          <p:nvPr/>
        </p:nvPicPr>
        <p:blipFill>
          <a:blip r:embed="rId4"/>
          <a:stretch/>
        </p:blipFill>
        <p:spPr>
          <a:xfrm flipH="1">
            <a:off x="3254760" y="3065760"/>
            <a:ext cx="1178640" cy="785520"/>
          </a:xfrm>
          <a:prstGeom prst="rect">
            <a:avLst/>
          </a:prstGeom>
          <a:noFill/>
          <a:ln w="0">
            <a:noFill/>
          </a:ln>
        </p:spPr>
      </p:pic>
      <p:pic>
        <p:nvPicPr>
          <p:cNvPr id="147" name="Picture 11"/>
          <p:cNvPicPr/>
          <p:nvPr/>
        </p:nvPicPr>
        <p:blipFill>
          <a:blip r:embed="rId5"/>
          <a:stretch/>
        </p:blipFill>
        <p:spPr>
          <a:xfrm>
            <a:off x="3846240" y="2131560"/>
            <a:ext cx="966240" cy="921960"/>
          </a:xfrm>
          <a:prstGeom prst="rect">
            <a:avLst/>
          </a:prstGeom>
          <a:noFill/>
          <a:ln w="0">
            <a:noFill/>
          </a:ln>
        </p:spPr>
      </p:pic>
      <p:sp>
        <p:nvSpPr>
          <p:cNvPr id="2" name="TextBox 1">
            <a:extLst>
              <a:ext uri="{FF2B5EF4-FFF2-40B4-BE49-F238E27FC236}">
                <a16:creationId xmlns:a16="http://schemas.microsoft.com/office/drawing/2014/main" id="{2C9A9E30-7D42-A94C-8182-501CCC3D4A50}"/>
              </a:ext>
            </a:extLst>
          </p:cNvPr>
          <p:cNvSpPr txBox="1"/>
          <p:nvPr/>
        </p:nvSpPr>
        <p:spPr>
          <a:xfrm>
            <a:off x="9874817" y="4553712"/>
            <a:ext cx="2313323" cy="461665"/>
          </a:xfrm>
          <a:prstGeom prst="rect">
            <a:avLst/>
          </a:prstGeom>
          <a:noFill/>
        </p:spPr>
        <p:txBody>
          <a:bodyPr wrap="square" rtlCol="0">
            <a:spAutoFit/>
          </a:bodyPr>
          <a:lstStyle/>
          <a:p>
            <a:r>
              <a:rPr lang="en-AU" sz="2400" b="1" dirty="0">
                <a:solidFill>
                  <a:srgbClr val="FF0000"/>
                </a:solidFill>
              </a:rPr>
              <a:t>27 October 2026</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4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41"/>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4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3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 grpId="0" animBg="1"/>
      <p:bldP spid="136" grpId="0"/>
      <p:bldP spid="139" grpId="0"/>
      <p:bldP spid="140" grpId="0"/>
      <p:bldP spid="141" grpId="0"/>
      <p:bldP spid="142" grpId="0" animBg="1"/>
      <p:bldP spid="143" grpId="0"/>
      <p:bldP spid="144" grpId="0"/>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8" name="TextBox 1"/>
          <p:cNvSpPr/>
          <p:nvPr/>
        </p:nvSpPr>
        <p:spPr>
          <a:xfrm>
            <a:off x="3291840" y="2277000"/>
            <a:ext cx="5187600" cy="230796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en-AU" sz="3600" b="0" u="none" strike="noStrike">
                <a:solidFill>
                  <a:schemeClr val="dk1"/>
                </a:solidFill>
                <a:effectLst/>
                <a:uFillTx/>
                <a:latin typeface="Calibri"/>
              </a:rPr>
              <a:t>I have no Greater Joy than </a:t>
            </a:r>
            <a:endParaRPr lang="en-US" sz="3600" b="0" u="none" strike="noStrike">
              <a:solidFill>
                <a:srgbClr val="000000"/>
              </a:solidFill>
              <a:effectLst/>
              <a:uFillTx/>
              <a:latin typeface="Arial"/>
            </a:endParaRPr>
          </a:p>
          <a:p>
            <a:pPr defTabSz="914400">
              <a:lnSpc>
                <a:spcPct val="100000"/>
              </a:lnSpc>
            </a:pPr>
            <a:r>
              <a:rPr lang="en-AU" sz="3600" b="0" u="none" strike="noStrike">
                <a:solidFill>
                  <a:schemeClr val="dk1"/>
                </a:solidFill>
                <a:effectLst/>
                <a:uFillTx/>
                <a:latin typeface="Calibri"/>
              </a:rPr>
              <a:t>to hear that my children </a:t>
            </a:r>
            <a:endParaRPr lang="en-US" sz="3600" b="0" u="none" strike="noStrike">
              <a:solidFill>
                <a:srgbClr val="000000"/>
              </a:solidFill>
              <a:effectLst/>
              <a:uFillTx/>
              <a:latin typeface="Arial"/>
            </a:endParaRPr>
          </a:p>
          <a:p>
            <a:pPr defTabSz="914400">
              <a:lnSpc>
                <a:spcPct val="100000"/>
              </a:lnSpc>
            </a:pPr>
            <a:r>
              <a:rPr lang="en-AU" sz="3600" b="0" u="none" strike="noStrike">
                <a:solidFill>
                  <a:schemeClr val="dk1"/>
                </a:solidFill>
                <a:effectLst/>
                <a:uFillTx/>
                <a:latin typeface="Calibri"/>
              </a:rPr>
              <a:t>are walking with the truth.</a:t>
            </a:r>
            <a:endParaRPr lang="en-US" sz="3600" b="0" u="none" strike="noStrike">
              <a:solidFill>
                <a:srgbClr val="000000"/>
              </a:solidFill>
              <a:effectLst/>
              <a:uFillTx/>
              <a:latin typeface="Arial"/>
            </a:endParaRPr>
          </a:p>
          <a:p>
            <a:pPr defTabSz="914400">
              <a:lnSpc>
                <a:spcPct val="100000"/>
              </a:lnSpc>
            </a:pPr>
            <a:r>
              <a:rPr lang="en-AU" sz="3600" b="0" u="none" strike="noStrike">
                <a:solidFill>
                  <a:schemeClr val="dk1"/>
                </a:solidFill>
                <a:effectLst/>
                <a:uFillTx/>
                <a:latin typeface="Calibri"/>
              </a:rPr>
              <a:t>3 John 1:4.</a:t>
            </a:r>
            <a:endParaRPr lang="en-US" sz="3600" b="0" u="none" strike="noStrike">
              <a:solidFill>
                <a:srgbClr val="000000"/>
              </a:solidFill>
              <a:effectLst/>
              <a:uFillTx/>
              <a:latin typeface="Arial"/>
            </a:endParaRPr>
          </a:p>
        </p:txBody>
      </p:sp>
      <p:sp>
        <p:nvSpPr>
          <p:cNvPr id="149" name="TextBox 2"/>
          <p:cNvSpPr/>
          <p:nvPr/>
        </p:nvSpPr>
        <p:spPr>
          <a:xfrm>
            <a:off x="3877560" y="621720"/>
            <a:ext cx="4012200" cy="76896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en-AU" sz="4400" b="0" u="none" strike="noStrike">
                <a:solidFill>
                  <a:schemeClr val="dk1"/>
                </a:solidFill>
                <a:effectLst/>
                <a:uFillTx/>
                <a:latin typeface="Arial"/>
              </a:rPr>
              <a:t>No Greater Joy</a:t>
            </a:r>
            <a:endParaRPr lang="en-US" sz="4400" b="0" u="none" strike="noStrike">
              <a:solidFill>
                <a:srgbClr val="000000"/>
              </a:solidFill>
              <a:effectLst/>
              <a:uFillTx/>
              <a:latin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 name="Text 0"/>
          <p:cNvSpPr/>
          <p:nvPr/>
        </p:nvSpPr>
        <p:spPr>
          <a:xfrm>
            <a:off x="2026800" y="228600"/>
            <a:ext cx="8046000" cy="3834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3200" b="1" u="none" strike="noStrike">
                <a:solidFill>
                  <a:srgbClr val="D89B16"/>
                </a:solidFill>
                <a:effectLst/>
                <a:uFillTx/>
                <a:latin typeface="Arial"/>
                <a:ea typeface="Arial"/>
              </a:rPr>
              <a:t>LOOK BACK (Chocolate </a:t>
            </a:r>
            <a:r>
              <a:rPr lang="en-AU" sz="3200" b="1" u="none" strike="noStrike">
                <a:solidFill>
                  <a:srgbClr val="D89B16"/>
                </a:solidFill>
                <a:effectLst/>
                <a:uFillTx/>
                <a:latin typeface="Arial"/>
                <a:ea typeface="Arial"/>
              </a:rPr>
              <a:t>Opportunity)</a:t>
            </a:r>
            <a:endParaRPr lang="en-US" sz="3200" b="0" u="none" strike="noStrike">
              <a:solidFill>
                <a:srgbClr val="000000"/>
              </a:solidFill>
              <a:effectLst/>
              <a:uFillTx/>
              <a:latin typeface="Arial"/>
            </a:endParaRPr>
          </a:p>
        </p:txBody>
      </p:sp>
      <p:sp>
        <p:nvSpPr>
          <p:cNvPr id="151" name="Text 1"/>
          <p:cNvSpPr/>
          <p:nvPr/>
        </p:nvSpPr>
        <p:spPr>
          <a:xfrm>
            <a:off x="2026800" y="612720"/>
            <a:ext cx="8137440" cy="5295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92500" lnSpcReduction="10000"/>
          </a:bodyPr>
          <a:lstStyle/>
          <a:p>
            <a:pPr defTabSz="914400">
              <a:lnSpc>
                <a:spcPct val="100000"/>
              </a:lnSpc>
              <a:tabLst>
                <a:tab pos="0" algn="l"/>
              </a:tabLst>
            </a:pPr>
            <a:r>
              <a:rPr lang="en-US" sz="4000" b="1" u="none" strike="noStrike">
                <a:solidFill>
                  <a:srgbClr val="132A46"/>
                </a:solidFill>
                <a:effectLst/>
                <a:uFillTx/>
                <a:latin typeface="Arial"/>
                <a:ea typeface="Arial"/>
              </a:rPr>
              <a:t>Hear &amp; Obey — Did We Build?</a:t>
            </a:r>
            <a:endParaRPr lang="en-US" sz="4000" b="0" u="none" strike="noStrike">
              <a:solidFill>
                <a:srgbClr val="000000"/>
              </a:solidFill>
              <a:effectLst/>
              <a:uFillTx/>
              <a:latin typeface="Arial"/>
            </a:endParaRPr>
          </a:p>
        </p:txBody>
      </p:sp>
      <p:sp>
        <p:nvSpPr>
          <p:cNvPr id="152" name="Shape 2"/>
          <p:cNvSpPr/>
          <p:nvPr/>
        </p:nvSpPr>
        <p:spPr>
          <a:xfrm>
            <a:off x="2118240" y="1554480"/>
            <a:ext cx="2513880" cy="3519720"/>
          </a:xfrm>
          <a:prstGeom prst="roundRect">
            <a:avLst>
              <a:gd name="adj" fmla="val 2182"/>
            </a:avLst>
          </a:prstGeom>
          <a:solidFill>
            <a:srgbClr val="EAF4EC"/>
          </a:solidFill>
          <a:ln w="12600">
            <a:solidFill>
              <a:srgbClr val="C9D0D7"/>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rgbClr val="000000"/>
              </a:solidFill>
              <a:effectLst/>
              <a:uFillTx/>
              <a:latin typeface="Arial"/>
            </a:endParaRPr>
          </a:p>
        </p:txBody>
      </p:sp>
      <p:sp>
        <p:nvSpPr>
          <p:cNvPr id="153" name="Text 3"/>
          <p:cNvSpPr/>
          <p:nvPr/>
        </p:nvSpPr>
        <p:spPr>
          <a:xfrm>
            <a:off x="2282760" y="1700640"/>
            <a:ext cx="2184840" cy="4107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92500" lnSpcReduction="19999"/>
          </a:bodyPr>
          <a:lstStyle/>
          <a:p>
            <a:pPr defTabSz="914400">
              <a:lnSpc>
                <a:spcPct val="100000"/>
              </a:lnSpc>
              <a:tabLst>
                <a:tab pos="0" algn="l"/>
              </a:tabLst>
            </a:pPr>
            <a:r>
              <a:rPr lang="en-US" sz="3200" b="1" u="none" strike="noStrike">
                <a:solidFill>
                  <a:srgbClr val="406C52"/>
                </a:solidFill>
                <a:effectLst/>
                <a:uFillTx/>
                <a:latin typeface="Arial"/>
                <a:ea typeface="Arial"/>
              </a:rPr>
              <a:t>OBEY IT</a:t>
            </a:r>
            <a:endParaRPr lang="en-US" sz="3200" b="0" u="none" strike="noStrike">
              <a:solidFill>
                <a:srgbClr val="000000"/>
              </a:solidFill>
              <a:effectLst/>
              <a:uFillTx/>
              <a:latin typeface="Arial"/>
            </a:endParaRPr>
          </a:p>
        </p:txBody>
      </p:sp>
      <p:sp>
        <p:nvSpPr>
          <p:cNvPr id="154" name="Text 4"/>
          <p:cNvSpPr/>
          <p:nvPr/>
        </p:nvSpPr>
        <p:spPr>
          <a:xfrm>
            <a:off x="2282760" y="2267640"/>
            <a:ext cx="2184840" cy="266004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92500" lnSpcReduction="10000"/>
          </a:bodyPr>
          <a:lstStyle/>
          <a:p>
            <a:pPr defTabSz="914400">
              <a:lnSpc>
                <a:spcPct val="100000"/>
              </a:lnSpc>
              <a:tabLst>
                <a:tab pos="0" algn="l"/>
              </a:tabLst>
            </a:pPr>
            <a:r>
              <a:rPr lang="en-US" sz="2800" b="0" u="none" strike="noStrike">
                <a:solidFill>
                  <a:srgbClr val="20262D"/>
                </a:solidFill>
                <a:effectLst/>
                <a:uFillTx/>
                <a:latin typeface="Arial"/>
                <a:ea typeface="Arial"/>
              </a:rPr>
              <a:t>What was ONE clear thing Jesus made clear?</a:t>
            </a:r>
            <a:endParaRPr lang="en-US" sz="2800" b="0" u="none" strike="noStrike">
              <a:solidFill>
                <a:srgbClr val="000000"/>
              </a:solidFill>
              <a:effectLst/>
              <a:uFillTx/>
              <a:latin typeface="Arial"/>
            </a:endParaRPr>
          </a:p>
          <a:p>
            <a:pPr defTabSz="914400">
              <a:lnSpc>
                <a:spcPct val="100000"/>
              </a:lnSpc>
              <a:tabLst>
                <a:tab pos="0" algn="l"/>
              </a:tabLst>
            </a:pPr>
            <a:endParaRPr lang="en-US" sz="2800" b="0" u="none" strike="noStrike">
              <a:solidFill>
                <a:srgbClr val="000000"/>
              </a:solidFill>
              <a:effectLst/>
              <a:uFillTx/>
              <a:latin typeface="Arial"/>
            </a:endParaRPr>
          </a:p>
          <a:p>
            <a:pPr defTabSz="914400">
              <a:lnSpc>
                <a:spcPct val="100000"/>
              </a:lnSpc>
              <a:tabLst>
                <a:tab pos="0" algn="l"/>
              </a:tabLst>
            </a:pPr>
            <a:r>
              <a:rPr lang="en-US" sz="2800" b="0" u="none" strike="noStrike">
                <a:solidFill>
                  <a:srgbClr val="20262D"/>
                </a:solidFill>
                <a:effectLst/>
                <a:uFillTx/>
                <a:latin typeface="Arial"/>
                <a:ea typeface="Arial"/>
              </a:rPr>
              <a:t>Did you actually do it?</a:t>
            </a:r>
            <a:endParaRPr lang="en-US" sz="2800" b="0" u="none" strike="noStrike">
              <a:solidFill>
                <a:srgbClr val="000000"/>
              </a:solidFill>
              <a:effectLst/>
              <a:uFillTx/>
              <a:latin typeface="Arial"/>
            </a:endParaRPr>
          </a:p>
        </p:txBody>
      </p:sp>
      <p:sp>
        <p:nvSpPr>
          <p:cNvPr id="155" name="Shape 5"/>
          <p:cNvSpPr/>
          <p:nvPr/>
        </p:nvSpPr>
        <p:spPr>
          <a:xfrm>
            <a:off x="4843080" y="1554480"/>
            <a:ext cx="2513880" cy="3519720"/>
          </a:xfrm>
          <a:prstGeom prst="roundRect">
            <a:avLst>
              <a:gd name="adj" fmla="val 2182"/>
            </a:avLst>
          </a:prstGeom>
          <a:solidFill>
            <a:srgbClr val="FFF3D8"/>
          </a:solidFill>
          <a:ln w="12600">
            <a:solidFill>
              <a:srgbClr val="C9D0D7"/>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rgbClr val="000000"/>
              </a:solidFill>
              <a:effectLst/>
              <a:uFillTx/>
              <a:latin typeface="Arial"/>
            </a:endParaRPr>
          </a:p>
        </p:txBody>
      </p:sp>
      <p:sp>
        <p:nvSpPr>
          <p:cNvPr id="156" name="Text 6"/>
          <p:cNvSpPr/>
          <p:nvPr/>
        </p:nvSpPr>
        <p:spPr>
          <a:xfrm>
            <a:off x="5007600" y="1700640"/>
            <a:ext cx="2184840" cy="4107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92500" lnSpcReduction="19999"/>
          </a:bodyPr>
          <a:lstStyle/>
          <a:p>
            <a:pPr defTabSz="914400">
              <a:lnSpc>
                <a:spcPct val="100000"/>
              </a:lnSpc>
              <a:tabLst>
                <a:tab pos="0" algn="l"/>
              </a:tabLst>
            </a:pPr>
            <a:r>
              <a:rPr lang="en-US" sz="3200" b="1" u="none" strike="noStrike">
                <a:solidFill>
                  <a:srgbClr val="D89B16"/>
                </a:solidFill>
                <a:effectLst/>
                <a:uFillTx/>
                <a:latin typeface="Arial"/>
                <a:ea typeface="Arial"/>
              </a:rPr>
              <a:t>PASS IT ON</a:t>
            </a:r>
            <a:endParaRPr lang="en-US" sz="3200" b="0" u="none" strike="noStrike">
              <a:solidFill>
                <a:srgbClr val="000000"/>
              </a:solidFill>
              <a:effectLst/>
              <a:uFillTx/>
              <a:latin typeface="Arial"/>
            </a:endParaRPr>
          </a:p>
        </p:txBody>
      </p:sp>
      <p:sp>
        <p:nvSpPr>
          <p:cNvPr id="157" name="Text 7"/>
          <p:cNvSpPr/>
          <p:nvPr/>
        </p:nvSpPr>
        <p:spPr>
          <a:xfrm>
            <a:off x="5007600" y="2267640"/>
            <a:ext cx="2184840" cy="266004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92500" lnSpcReduction="19999"/>
          </a:bodyPr>
          <a:lstStyle/>
          <a:p>
            <a:pPr defTabSz="914400">
              <a:lnSpc>
                <a:spcPct val="100000"/>
              </a:lnSpc>
              <a:tabLst>
                <a:tab pos="0" algn="l"/>
              </a:tabLst>
            </a:pPr>
            <a:r>
              <a:rPr lang="en-US" sz="2800" b="0" u="none" strike="noStrike">
                <a:solidFill>
                  <a:srgbClr val="20262D"/>
                </a:solidFill>
                <a:effectLst/>
                <a:uFillTx/>
                <a:latin typeface="Arial"/>
                <a:ea typeface="Arial"/>
              </a:rPr>
              <a:t>Who did you tell</a:t>
            </a:r>
            <a:endParaRPr lang="en-US" sz="2800" b="0" u="none" strike="noStrike">
              <a:solidFill>
                <a:srgbClr val="000000"/>
              </a:solidFill>
              <a:effectLst/>
              <a:uFillTx/>
              <a:latin typeface="Arial"/>
            </a:endParaRPr>
          </a:p>
          <a:p>
            <a:pPr defTabSz="914400">
              <a:lnSpc>
                <a:spcPct val="100000"/>
              </a:lnSpc>
              <a:tabLst>
                <a:tab pos="0" algn="l"/>
              </a:tabLst>
            </a:pPr>
            <a:r>
              <a:rPr lang="en-US" sz="2800" b="0" u="none" strike="noStrike">
                <a:solidFill>
                  <a:srgbClr val="20262D"/>
                </a:solidFill>
                <a:effectLst/>
                <a:uFillTx/>
                <a:latin typeface="Arial"/>
                <a:ea typeface="Arial"/>
              </a:rPr>
              <a:t>what you learned?</a:t>
            </a:r>
            <a:endParaRPr lang="en-US" sz="2800" b="0" u="none" strike="noStrike">
              <a:solidFill>
                <a:srgbClr val="000000"/>
              </a:solidFill>
              <a:effectLst/>
              <a:uFillTx/>
              <a:latin typeface="Arial"/>
            </a:endParaRPr>
          </a:p>
          <a:p>
            <a:pPr defTabSz="914400">
              <a:lnSpc>
                <a:spcPct val="100000"/>
              </a:lnSpc>
              <a:tabLst>
                <a:tab pos="0" algn="l"/>
              </a:tabLst>
            </a:pPr>
            <a:endParaRPr lang="en-US" sz="2800" b="0" u="none" strike="noStrike">
              <a:solidFill>
                <a:srgbClr val="000000"/>
              </a:solidFill>
              <a:effectLst/>
              <a:uFillTx/>
              <a:latin typeface="Arial"/>
            </a:endParaRPr>
          </a:p>
          <a:p>
            <a:pPr defTabSz="914400">
              <a:lnSpc>
                <a:spcPct val="100000"/>
              </a:lnSpc>
              <a:tabLst>
                <a:tab pos="0" algn="l"/>
              </a:tabLst>
            </a:pPr>
            <a:r>
              <a:rPr lang="en-US" sz="2800" b="0" u="none" strike="noStrike">
                <a:solidFill>
                  <a:srgbClr val="20262D"/>
                </a:solidFill>
                <a:effectLst/>
                <a:uFillTx/>
                <a:latin typeface="Arial"/>
                <a:ea typeface="Arial"/>
              </a:rPr>
              <a:t>Who benefited because you passed it on?</a:t>
            </a:r>
            <a:endParaRPr lang="en-US" sz="2800" b="0" u="none" strike="noStrike">
              <a:solidFill>
                <a:srgbClr val="000000"/>
              </a:solidFill>
              <a:effectLst/>
              <a:uFillTx/>
              <a:latin typeface="Arial"/>
            </a:endParaRPr>
          </a:p>
        </p:txBody>
      </p:sp>
      <p:sp>
        <p:nvSpPr>
          <p:cNvPr id="158" name="Shape 8"/>
          <p:cNvSpPr/>
          <p:nvPr/>
        </p:nvSpPr>
        <p:spPr>
          <a:xfrm>
            <a:off x="7558920" y="1554480"/>
            <a:ext cx="2513880" cy="3519720"/>
          </a:xfrm>
          <a:prstGeom prst="roundRect">
            <a:avLst>
              <a:gd name="adj" fmla="val 2182"/>
            </a:avLst>
          </a:prstGeom>
          <a:solidFill>
            <a:srgbClr val="EEF3F7"/>
          </a:solidFill>
          <a:ln w="12600">
            <a:solidFill>
              <a:srgbClr val="C9D0D7"/>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rgbClr val="000000"/>
              </a:solidFill>
              <a:effectLst/>
              <a:uFillTx/>
              <a:latin typeface="Arial"/>
            </a:endParaRPr>
          </a:p>
        </p:txBody>
      </p:sp>
      <p:sp>
        <p:nvSpPr>
          <p:cNvPr id="159" name="Text 9"/>
          <p:cNvSpPr/>
          <p:nvPr/>
        </p:nvSpPr>
        <p:spPr>
          <a:xfrm>
            <a:off x="7723440" y="1700640"/>
            <a:ext cx="2184840" cy="4107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92500" lnSpcReduction="19999"/>
          </a:bodyPr>
          <a:lstStyle/>
          <a:p>
            <a:pPr defTabSz="914400">
              <a:lnSpc>
                <a:spcPct val="100000"/>
              </a:lnSpc>
              <a:tabLst>
                <a:tab pos="0" algn="l"/>
              </a:tabLst>
            </a:pPr>
            <a:r>
              <a:rPr lang="en-US" sz="3200" b="1" u="none" strike="noStrike">
                <a:solidFill>
                  <a:srgbClr val="132A46"/>
                </a:solidFill>
                <a:effectLst/>
                <a:uFillTx/>
                <a:latin typeface="Arial"/>
                <a:ea typeface="Arial"/>
              </a:rPr>
              <a:t>CHECK IN</a:t>
            </a:r>
            <a:endParaRPr lang="en-US" sz="3200" b="0" u="none" strike="noStrike">
              <a:solidFill>
                <a:srgbClr val="000000"/>
              </a:solidFill>
              <a:effectLst/>
              <a:uFillTx/>
              <a:latin typeface="Arial"/>
            </a:endParaRPr>
          </a:p>
        </p:txBody>
      </p:sp>
      <p:sp>
        <p:nvSpPr>
          <p:cNvPr id="160" name="Text 10"/>
          <p:cNvSpPr/>
          <p:nvPr/>
        </p:nvSpPr>
        <p:spPr>
          <a:xfrm>
            <a:off x="7723440" y="2267640"/>
            <a:ext cx="2184840" cy="266004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92500" lnSpcReduction="19999"/>
          </a:bodyPr>
          <a:lstStyle/>
          <a:p>
            <a:pPr defTabSz="914400">
              <a:lnSpc>
                <a:spcPct val="100000"/>
              </a:lnSpc>
              <a:tabLst>
                <a:tab pos="0" algn="l"/>
              </a:tabLst>
            </a:pPr>
            <a:r>
              <a:rPr lang="en-US" sz="2800" b="0" u="none" strike="noStrike">
                <a:solidFill>
                  <a:srgbClr val="20262D"/>
                </a:solidFill>
                <a:effectLst/>
                <a:uFillTx/>
                <a:latin typeface="Arial"/>
                <a:ea typeface="Arial"/>
              </a:rPr>
              <a:t>Did your scuba buddy ask?</a:t>
            </a:r>
            <a:endParaRPr lang="en-US" sz="2800" b="0" u="none" strike="noStrike">
              <a:solidFill>
                <a:srgbClr val="000000"/>
              </a:solidFill>
              <a:effectLst/>
              <a:uFillTx/>
              <a:latin typeface="Arial"/>
            </a:endParaRPr>
          </a:p>
          <a:p>
            <a:pPr defTabSz="914400">
              <a:lnSpc>
                <a:spcPct val="100000"/>
              </a:lnSpc>
              <a:tabLst>
                <a:tab pos="0" algn="l"/>
              </a:tabLst>
            </a:pPr>
            <a:endParaRPr lang="en-US" sz="2800" b="0" u="none" strike="noStrike">
              <a:solidFill>
                <a:srgbClr val="000000"/>
              </a:solidFill>
              <a:effectLst/>
              <a:uFillTx/>
              <a:latin typeface="Arial"/>
            </a:endParaRPr>
          </a:p>
          <a:p>
            <a:pPr defTabSz="914400">
              <a:lnSpc>
                <a:spcPct val="100000"/>
              </a:lnSpc>
              <a:tabLst>
                <a:tab pos="0" algn="l"/>
              </a:tabLst>
            </a:pPr>
            <a:r>
              <a:rPr lang="en-US" sz="2800" b="0" u="none" strike="noStrike">
                <a:solidFill>
                  <a:srgbClr val="20262D"/>
                </a:solidFill>
                <a:effectLst/>
                <a:uFillTx/>
                <a:latin typeface="Arial"/>
                <a:ea typeface="Arial"/>
              </a:rPr>
              <a:t>What happened?</a:t>
            </a:r>
            <a:endParaRPr lang="en-US" sz="2800" b="0" u="none" strike="noStrike">
              <a:solidFill>
                <a:srgbClr val="000000"/>
              </a:solidFill>
              <a:effectLst/>
              <a:uFillTx/>
              <a:latin typeface="Arial"/>
            </a:endParaRPr>
          </a:p>
          <a:p>
            <a:pPr defTabSz="914400">
              <a:lnSpc>
                <a:spcPct val="100000"/>
              </a:lnSpc>
              <a:tabLst>
                <a:tab pos="0" algn="l"/>
              </a:tabLst>
            </a:pPr>
            <a:r>
              <a:rPr lang="en-US" sz="2800" b="0" u="none" strike="noStrike">
                <a:solidFill>
                  <a:srgbClr val="20262D"/>
                </a:solidFill>
                <a:effectLst/>
                <a:uFillTx/>
                <a:latin typeface="Arial"/>
                <a:ea typeface="Arial"/>
              </a:rPr>
              <a:t>What did you learn?</a:t>
            </a:r>
            <a:endParaRPr lang="en-US" sz="2800" b="0" u="none" strike="noStrike">
              <a:solidFill>
                <a:srgbClr val="000000"/>
              </a:solidFill>
              <a:effectLst/>
              <a:uFillTx/>
              <a:latin typeface="Arial"/>
            </a:endParaRPr>
          </a:p>
        </p:txBody>
      </p:sp>
      <p:sp>
        <p:nvSpPr>
          <p:cNvPr id="161" name="Text 11"/>
          <p:cNvSpPr/>
          <p:nvPr/>
        </p:nvSpPr>
        <p:spPr>
          <a:xfrm>
            <a:off x="2118240" y="5806440"/>
            <a:ext cx="7954560" cy="52956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70000" lnSpcReduction="20000"/>
          </a:bodyPr>
          <a:lstStyle/>
          <a:p>
            <a:pPr algn="ctr" defTabSz="914400">
              <a:lnSpc>
                <a:spcPct val="100000"/>
              </a:lnSpc>
              <a:tabLst>
                <a:tab pos="0" algn="l"/>
              </a:tabLst>
            </a:pPr>
            <a:r>
              <a:rPr lang="en-US" sz="3200" b="1" u="none" strike="noStrike">
                <a:solidFill>
                  <a:srgbClr val="132A46"/>
                </a:solidFill>
                <a:effectLst/>
                <a:uFillTx/>
                <a:latin typeface="Arial"/>
                <a:ea typeface="Arial"/>
              </a:rPr>
              <a:t>Celebrate movement. Learn from delay. Keep following.</a:t>
            </a:r>
            <a:endParaRPr lang="en-US" sz="3200" b="0" u="none" strike="noStrike">
              <a:solidFill>
                <a:srgbClr val="000000"/>
              </a:solidFill>
              <a:effectLst/>
              <a:uFillTx/>
              <a:latin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 name="Text 0"/>
          <p:cNvSpPr/>
          <p:nvPr/>
        </p:nvSpPr>
        <p:spPr>
          <a:xfrm>
            <a:off x="813960" y="201240"/>
            <a:ext cx="10414440" cy="5842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algn="ctr" defTabSz="914400">
              <a:lnSpc>
                <a:spcPct val="100000"/>
              </a:lnSpc>
              <a:tabLst>
                <a:tab pos="0" algn="l"/>
              </a:tabLst>
            </a:pPr>
            <a:r>
              <a:rPr lang="en-US" sz="2800" b="1" u="none" strike="noStrike">
                <a:solidFill>
                  <a:srgbClr val="132A46"/>
                </a:solidFill>
                <a:effectLst/>
                <a:uFillTx/>
                <a:latin typeface="Arial"/>
                <a:ea typeface="Arial"/>
              </a:rPr>
              <a:t>FOLLOW ME  →  I WILL MAKE YOU  →  FISHERS OF PEOPLE</a:t>
            </a:r>
            <a:endParaRPr lang="en-US" sz="2800" b="0" u="none" strike="noStrike">
              <a:solidFill>
                <a:srgbClr val="000000"/>
              </a:solidFill>
              <a:effectLst/>
              <a:uFillTx/>
              <a:latin typeface="Arial"/>
            </a:endParaRPr>
          </a:p>
        </p:txBody>
      </p:sp>
      <p:sp>
        <p:nvSpPr>
          <p:cNvPr id="163" name="Text 1"/>
          <p:cNvSpPr/>
          <p:nvPr/>
        </p:nvSpPr>
        <p:spPr>
          <a:xfrm>
            <a:off x="473040" y="1023840"/>
            <a:ext cx="3162960" cy="4201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77500" lnSpcReduction="20000"/>
          </a:bodyPr>
          <a:lstStyle/>
          <a:p>
            <a:pPr defTabSz="914400">
              <a:lnSpc>
                <a:spcPct val="100000"/>
              </a:lnSpc>
              <a:tabLst>
                <a:tab pos="0" algn="l"/>
              </a:tabLst>
            </a:pPr>
            <a:r>
              <a:rPr lang="en-US" sz="3200" b="1" u="none" strike="noStrike" dirty="0">
                <a:solidFill>
                  <a:srgbClr val="D89B16"/>
                </a:solidFill>
                <a:effectLst/>
                <a:uFillTx/>
                <a:latin typeface="Arial"/>
                <a:ea typeface="Arial"/>
              </a:rPr>
              <a:t>THE STORY SO FAR</a:t>
            </a:r>
            <a:endParaRPr lang="en-US" sz="3200" b="0" u="none" strike="noStrike" dirty="0">
              <a:solidFill>
                <a:srgbClr val="000000"/>
              </a:solidFill>
              <a:effectLst/>
              <a:uFillTx/>
              <a:latin typeface="Arial"/>
            </a:endParaRPr>
          </a:p>
        </p:txBody>
      </p:sp>
      <p:sp>
        <p:nvSpPr>
          <p:cNvPr id="164" name="Text 2"/>
          <p:cNvSpPr/>
          <p:nvPr/>
        </p:nvSpPr>
        <p:spPr>
          <a:xfrm>
            <a:off x="156240" y="1664280"/>
            <a:ext cx="3113640" cy="4201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lnSpcReduction="10000"/>
          </a:bodyPr>
          <a:lstStyle/>
          <a:p>
            <a:pPr defTabSz="914400">
              <a:lnSpc>
                <a:spcPct val="100000"/>
              </a:lnSpc>
              <a:tabLst>
                <a:tab pos="0" algn="l"/>
              </a:tabLst>
            </a:pPr>
            <a:r>
              <a:rPr lang="en-US" sz="2800" b="1" u="none" strike="noStrike">
                <a:solidFill>
                  <a:srgbClr val="132A46"/>
                </a:solidFill>
                <a:effectLst/>
                <a:uFillTx/>
                <a:latin typeface="Arial"/>
                <a:ea typeface="Arial"/>
              </a:rPr>
              <a:t>#1  FOLLOW ME</a:t>
            </a:r>
            <a:endParaRPr lang="en-US" sz="2800" b="0" u="none" strike="noStrike">
              <a:solidFill>
                <a:srgbClr val="000000"/>
              </a:solidFill>
              <a:effectLst/>
              <a:uFillTx/>
              <a:latin typeface="Arial"/>
            </a:endParaRPr>
          </a:p>
        </p:txBody>
      </p:sp>
      <p:sp>
        <p:nvSpPr>
          <p:cNvPr id="165" name="Text 3"/>
          <p:cNvSpPr/>
          <p:nvPr/>
        </p:nvSpPr>
        <p:spPr>
          <a:xfrm>
            <a:off x="156240" y="2249640"/>
            <a:ext cx="3796920" cy="7855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2800" b="1" u="none" strike="noStrike">
                <a:solidFill>
                  <a:srgbClr val="132A46"/>
                </a:solidFill>
                <a:effectLst/>
                <a:uFillTx/>
                <a:latin typeface="Arial"/>
                <a:ea typeface="Arial"/>
              </a:rPr>
              <a:t>#2  LOVE PROTECTS</a:t>
            </a:r>
            <a:endParaRPr lang="en-US" sz="2800" b="0" u="none" strike="noStrike">
              <a:solidFill>
                <a:srgbClr val="000000"/>
              </a:solidFill>
              <a:effectLst/>
              <a:uFillTx/>
              <a:latin typeface="Arial"/>
            </a:endParaRPr>
          </a:p>
        </p:txBody>
      </p:sp>
      <p:sp>
        <p:nvSpPr>
          <p:cNvPr id="166" name="Text 4"/>
          <p:cNvSpPr/>
          <p:nvPr/>
        </p:nvSpPr>
        <p:spPr>
          <a:xfrm>
            <a:off x="156240" y="3163680"/>
            <a:ext cx="3370320" cy="6030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2800" b="1" u="none" strike="noStrike">
                <a:solidFill>
                  <a:srgbClr val="132A46"/>
                </a:solidFill>
                <a:effectLst/>
                <a:uFillTx/>
                <a:latin typeface="Arial"/>
                <a:ea typeface="Arial"/>
              </a:rPr>
              <a:t>#3  HEAR + OBEY</a:t>
            </a:r>
            <a:endParaRPr lang="en-US" sz="2800" b="0" u="none" strike="noStrike">
              <a:solidFill>
                <a:srgbClr val="000000"/>
              </a:solidFill>
              <a:effectLst/>
              <a:uFillTx/>
              <a:latin typeface="Arial"/>
            </a:endParaRPr>
          </a:p>
        </p:txBody>
      </p:sp>
      <p:sp>
        <p:nvSpPr>
          <p:cNvPr id="167" name="Text 5"/>
          <p:cNvSpPr/>
          <p:nvPr/>
        </p:nvSpPr>
        <p:spPr>
          <a:xfrm>
            <a:off x="156240" y="4535280"/>
            <a:ext cx="3650400" cy="7311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92500"/>
          </a:bodyPr>
          <a:lstStyle/>
          <a:p>
            <a:pPr defTabSz="914400">
              <a:lnSpc>
                <a:spcPct val="100000"/>
              </a:lnSpc>
              <a:tabLst>
                <a:tab pos="0" algn="l"/>
              </a:tabLst>
            </a:pPr>
            <a:r>
              <a:rPr lang="en-US" sz="2800" b="1" u="none" strike="noStrike">
                <a:solidFill>
                  <a:srgbClr val="FF0000"/>
                </a:solidFill>
                <a:effectLst/>
                <a:uFillTx/>
                <a:latin typeface="Arial"/>
                <a:ea typeface="Arial"/>
              </a:rPr>
              <a:t>#4  COUNT THE COST</a:t>
            </a:r>
            <a:endParaRPr lang="en-US" sz="2800" b="0" u="none" strike="noStrike">
              <a:solidFill>
                <a:srgbClr val="000000"/>
              </a:solidFill>
              <a:effectLst/>
              <a:uFillTx/>
              <a:latin typeface="Arial"/>
            </a:endParaRPr>
          </a:p>
        </p:txBody>
      </p:sp>
      <p:sp>
        <p:nvSpPr>
          <p:cNvPr id="168" name="Shape 6"/>
          <p:cNvSpPr/>
          <p:nvPr/>
        </p:nvSpPr>
        <p:spPr>
          <a:xfrm flipV="1">
            <a:off x="4815720" y="1023840"/>
            <a:ext cx="2395440" cy="987840"/>
          </a:xfrm>
          <a:prstGeom prst="line">
            <a:avLst/>
          </a:prstGeom>
          <a:ln w="25560">
            <a:solidFill>
              <a:srgbClr val="E1E5E9"/>
            </a:solidFill>
            <a:round/>
          </a:ln>
        </p:spPr>
        <p:style>
          <a:lnRef idx="0">
            <a:scrgbClr r="0" g="0" b="0"/>
          </a:lnRef>
          <a:fillRef idx="0">
            <a:scrgbClr r="0" g="0" b="0"/>
          </a:fillRef>
          <a:effectRef idx="0">
            <a:scrgbClr r="0" g="0" b="0"/>
          </a:effectRef>
          <a:fontRef idx="minor"/>
        </p:style>
        <p:txBody>
          <a:bodyPr lIns="90000" tIns="45000" rIns="90000" bIns="45000" anchor="t" anchorCtr="1">
            <a:noAutofit/>
          </a:bodyPr>
          <a:lstStyle/>
          <a:p>
            <a:pPr defTabSz="914400">
              <a:lnSpc>
                <a:spcPct val="100000"/>
              </a:lnSpc>
            </a:pPr>
            <a:endParaRPr lang="en-US" sz="1800" b="0" u="none" strike="noStrike">
              <a:solidFill>
                <a:srgbClr val="000000"/>
              </a:solidFill>
              <a:effectLst/>
              <a:uFillTx/>
              <a:latin typeface="Arial"/>
            </a:endParaRPr>
          </a:p>
        </p:txBody>
      </p:sp>
      <p:sp>
        <p:nvSpPr>
          <p:cNvPr id="169" name="Shape 7"/>
          <p:cNvSpPr/>
          <p:nvPr/>
        </p:nvSpPr>
        <p:spPr>
          <a:xfrm>
            <a:off x="7211160" y="1023840"/>
            <a:ext cx="2395800" cy="987840"/>
          </a:xfrm>
          <a:prstGeom prst="line">
            <a:avLst/>
          </a:prstGeom>
          <a:ln w="25560">
            <a:solidFill>
              <a:srgbClr val="E1E5E9"/>
            </a:solidFill>
            <a:round/>
          </a:ln>
        </p:spPr>
        <p:style>
          <a:lnRef idx="0">
            <a:scrgbClr r="0" g="0" b="0"/>
          </a:lnRef>
          <a:fillRef idx="0">
            <a:scrgbClr r="0" g="0" b="0"/>
          </a:fillRef>
          <a:effectRef idx="0">
            <a:scrgbClr r="0" g="0" b="0"/>
          </a:effectRef>
          <a:fontRef idx="minor"/>
        </p:style>
        <p:txBody>
          <a:bodyPr lIns="90000" tIns="45000" rIns="90000" bIns="45000" anchor="t" anchorCtr="1">
            <a:noAutofit/>
          </a:bodyPr>
          <a:lstStyle/>
          <a:p>
            <a:pPr defTabSz="914400">
              <a:lnSpc>
                <a:spcPct val="100000"/>
              </a:lnSpc>
            </a:pPr>
            <a:endParaRPr lang="en-US" sz="1800" b="0" u="none" strike="noStrike">
              <a:solidFill>
                <a:srgbClr val="000000"/>
              </a:solidFill>
              <a:effectLst/>
              <a:uFillTx/>
              <a:latin typeface="Arial"/>
            </a:endParaRPr>
          </a:p>
        </p:txBody>
      </p:sp>
      <p:sp>
        <p:nvSpPr>
          <p:cNvPr id="170" name="Shape 8"/>
          <p:cNvSpPr/>
          <p:nvPr/>
        </p:nvSpPr>
        <p:spPr>
          <a:xfrm>
            <a:off x="4806360" y="2011680"/>
            <a:ext cx="360" cy="2880360"/>
          </a:xfrm>
          <a:prstGeom prst="line">
            <a:avLst/>
          </a:prstGeom>
          <a:ln w="25560">
            <a:solidFill>
              <a:srgbClr val="E1E5E9"/>
            </a:solidFill>
            <a:round/>
          </a:ln>
        </p:spPr>
        <p:style>
          <a:lnRef idx="0">
            <a:scrgbClr r="0" g="0" b="0"/>
          </a:lnRef>
          <a:fillRef idx="0">
            <a:scrgbClr r="0" g="0" b="0"/>
          </a:fillRef>
          <a:effectRef idx="0">
            <a:scrgbClr r="0" g="0" b="0"/>
          </a:effectRef>
          <a:fontRef idx="minor"/>
        </p:style>
        <p:txBody>
          <a:bodyPr lIns="90000" tIns="45000" rIns="90000" bIns="45000" anchor="t" anchorCtr="1">
            <a:noAutofit/>
          </a:bodyPr>
          <a:lstStyle/>
          <a:p>
            <a:pPr defTabSz="914400">
              <a:lnSpc>
                <a:spcPct val="100000"/>
              </a:lnSpc>
            </a:pPr>
            <a:endParaRPr lang="en-US" sz="1800" b="0" u="none" strike="noStrike">
              <a:solidFill>
                <a:srgbClr val="000000"/>
              </a:solidFill>
              <a:effectLst/>
              <a:uFillTx/>
              <a:latin typeface="Arial"/>
            </a:endParaRPr>
          </a:p>
        </p:txBody>
      </p:sp>
      <p:sp>
        <p:nvSpPr>
          <p:cNvPr id="171" name="Shape 9"/>
          <p:cNvSpPr/>
          <p:nvPr/>
        </p:nvSpPr>
        <p:spPr>
          <a:xfrm>
            <a:off x="9606960" y="2011680"/>
            <a:ext cx="360" cy="2880360"/>
          </a:xfrm>
          <a:prstGeom prst="line">
            <a:avLst/>
          </a:prstGeom>
          <a:ln w="25560">
            <a:solidFill>
              <a:srgbClr val="E1E5E9"/>
            </a:solidFill>
            <a:round/>
          </a:ln>
        </p:spPr>
        <p:style>
          <a:lnRef idx="0">
            <a:scrgbClr r="0" g="0" b="0"/>
          </a:lnRef>
          <a:fillRef idx="0">
            <a:scrgbClr r="0" g="0" b="0"/>
          </a:fillRef>
          <a:effectRef idx="0">
            <a:scrgbClr r="0" g="0" b="0"/>
          </a:effectRef>
          <a:fontRef idx="minor"/>
        </p:style>
        <p:txBody>
          <a:bodyPr lIns="90000" tIns="45000" rIns="90000" bIns="45000" anchor="t" anchorCtr="1">
            <a:noAutofit/>
          </a:bodyPr>
          <a:lstStyle/>
          <a:p>
            <a:pPr defTabSz="914400">
              <a:lnSpc>
                <a:spcPct val="100000"/>
              </a:lnSpc>
            </a:pPr>
            <a:endParaRPr lang="en-US" sz="1800" b="0" u="none" strike="noStrike">
              <a:solidFill>
                <a:srgbClr val="000000"/>
              </a:solidFill>
              <a:effectLst/>
              <a:uFillTx/>
              <a:latin typeface="Arial"/>
            </a:endParaRPr>
          </a:p>
        </p:txBody>
      </p:sp>
      <p:sp>
        <p:nvSpPr>
          <p:cNvPr id="172" name="Shape 10"/>
          <p:cNvSpPr/>
          <p:nvPr/>
        </p:nvSpPr>
        <p:spPr>
          <a:xfrm>
            <a:off x="4404240" y="5285160"/>
            <a:ext cx="5622840" cy="657720"/>
          </a:xfrm>
          <a:prstGeom prst="rect">
            <a:avLst/>
          </a:prstGeom>
          <a:solidFill>
            <a:srgbClr val="686F79"/>
          </a:solidFill>
          <a:ln w="12600">
            <a:solidFill>
              <a:srgbClr val="686F79"/>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rgbClr val="FFFFFF"/>
              </a:solidFill>
              <a:effectLst/>
              <a:uFillTx/>
              <a:latin typeface="Arial"/>
            </a:endParaRPr>
          </a:p>
        </p:txBody>
      </p:sp>
      <p:sp>
        <p:nvSpPr>
          <p:cNvPr id="173" name="Text 11"/>
          <p:cNvSpPr/>
          <p:nvPr/>
        </p:nvSpPr>
        <p:spPr>
          <a:xfrm>
            <a:off x="4568760" y="5459040"/>
            <a:ext cx="5293800" cy="2919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70000" lnSpcReduction="20000"/>
          </a:bodyPr>
          <a:lstStyle/>
          <a:p>
            <a:pPr algn="ctr" defTabSz="914400">
              <a:lnSpc>
                <a:spcPct val="100000"/>
              </a:lnSpc>
              <a:tabLst>
                <a:tab pos="0" algn="l"/>
              </a:tabLst>
            </a:pPr>
            <a:r>
              <a:rPr lang="en-US" sz="2800" b="1" u="none" strike="noStrike">
                <a:solidFill>
                  <a:srgbClr val="FFFFFF"/>
                </a:solidFill>
                <a:effectLst/>
                <a:uFillTx/>
                <a:latin typeface="Arial"/>
                <a:ea typeface="Arial"/>
              </a:rPr>
              <a:t>CHRIST — CRUCIFIED  •  RISEN  •  </a:t>
            </a:r>
            <a:r>
              <a:rPr lang="en-US" sz="2800" b="1" u="sng" strike="noStrike">
                <a:solidFill>
                  <a:srgbClr val="FF0000"/>
                </a:solidFill>
                <a:effectLst/>
                <a:uFillTx/>
                <a:latin typeface="Arial"/>
                <a:ea typeface="Arial"/>
              </a:rPr>
              <a:t>LORD</a:t>
            </a:r>
            <a:endParaRPr lang="en-US" sz="2800" b="0" u="none" strike="noStrike">
              <a:solidFill>
                <a:srgbClr val="000000"/>
              </a:solidFill>
              <a:effectLst/>
              <a:uFillTx/>
              <a:latin typeface="Arial"/>
            </a:endParaRPr>
          </a:p>
        </p:txBody>
      </p:sp>
      <p:sp>
        <p:nvSpPr>
          <p:cNvPr id="174" name="Shape 12"/>
          <p:cNvSpPr/>
          <p:nvPr/>
        </p:nvSpPr>
        <p:spPr>
          <a:xfrm>
            <a:off x="9680400" y="3456360"/>
            <a:ext cx="1108800" cy="950400"/>
          </a:xfrm>
          <a:prstGeom prst="pentagon">
            <a:avLst>
              <a:gd name="hf" fmla="val 105146"/>
              <a:gd name="vf" fmla="val 110557"/>
            </a:avLst>
          </a:prstGeom>
          <a:solidFill>
            <a:srgbClr val="EAF4EC"/>
          </a:solidFill>
          <a:ln w="25560">
            <a:solidFill>
              <a:srgbClr val="406C52"/>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rgbClr val="000000"/>
              </a:solidFill>
              <a:effectLst/>
              <a:uFillTx/>
              <a:latin typeface="Arial"/>
            </a:endParaRPr>
          </a:p>
        </p:txBody>
      </p:sp>
      <p:sp>
        <p:nvSpPr>
          <p:cNvPr id="175" name="Text 13"/>
          <p:cNvSpPr/>
          <p:nvPr/>
        </p:nvSpPr>
        <p:spPr>
          <a:xfrm>
            <a:off x="9771480" y="3684960"/>
            <a:ext cx="932400" cy="4838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92500"/>
          </a:bodyPr>
          <a:lstStyle/>
          <a:p>
            <a:pPr algn="ctr" defTabSz="914400">
              <a:lnSpc>
                <a:spcPct val="100000"/>
              </a:lnSpc>
              <a:tabLst>
                <a:tab pos="0" algn="l"/>
              </a:tabLst>
            </a:pPr>
            <a:r>
              <a:rPr lang="en-US" sz="2800" b="1" u="none" strike="noStrike">
                <a:solidFill>
                  <a:srgbClr val="406C52"/>
                </a:solidFill>
                <a:effectLst/>
                <a:uFillTx/>
                <a:latin typeface="Arial"/>
                <a:ea typeface="Arial"/>
              </a:rPr>
              <a:t>SAFE</a:t>
            </a:r>
            <a:endParaRPr lang="en-US" sz="2800" b="0" u="none" strike="noStrike">
              <a:solidFill>
                <a:srgbClr val="000000"/>
              </a:solidFill>
              <a:effectLst/>
              <a:uFillTx/>
              <a:latin typeface="Arial"/>
            </a:endParaRPr>
          </a:p>
        </p:txBody>
      </p:sp>
      <p:sp>
        <p:nvSpPr>
          <p:cNvPr id="176" name="Shape 14"/>
          <p:cNvSpPr/>
          <p:nvPr/>
        </p:nvSpPr>
        <p:spPr>
          <a:xfrm>
            <a:off x="4660200" y="4681800"/>
            <a:ext cx="5110920" cy="566280"/>
          </a:xfrm>
          <a:prstGeom prst="rect">
            <a:avLst/>
          </a:prstGeom>
          <a:solidFill>
            <a:srgbClr val="FFF3D8"/>
          </a:solidFill>
          <a:ln w="25560">
            <a:solidFill>
              <a:srgbClr val="D89B16"/>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rgbClr val="000000"/>
              </a:solidFill>
              <a:effectLst/>
              <a:uFillTx/>
              <a:latin typeface="Arial"/>
            </a:endParaRPr>
          </a:p>
        </p:txBody>
      </p:sp>
      <p:sp>
        <p:nvSpPr>
          <p:cNvPr id="177" name="Text 15"/>
          <p:cNvSpPr/>
          <p:nvPr/>
        </p:nvSpPr>
        <p:spPr>
          <a:xfrm>
            <a:off x="4952880" y="4791600"/>
            <a:ext cx="4525560" cy="3103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sz="3200" b="1" u="none" strike="noStrike">
                <a:solidFill>
                  <a:srgbClr val="132A46"/>
                </a:solidFill>
                <a:effectLst/>
                <a:uFillTx/>
                <a:latin typeface="Arial"/>
                <a:ea typeface="Arial"/>
              </a:rPr>
              <a:t>HEAR + OBEY</a:t>
            </a:r>
            <a:endParaRPr lang="en-US" sz="3200" b="0" u="none" strike="noStrike">
              <a:solidFill>
                <a:srgbClr val="000000"/>
              </a:solidFill>
              <a:effectLst/>
              <a:uFillTx/>
              <a:latin typeface="Arial"/>
            </a:endParaRPr>
          </a:p>
        </p:txBody>
      </p:sp>
      <p:sp>
        <p:nvSpPr>
          <p:cNvPr id="178" name="Shape 16"/>
          <p:cNvSpPr/>
          <p:nvPr/>
        </p:nvSpPr>
        <p:spPr>
          <a:xfrm flipV="1">
            <a:off x="5181480" y="2286000"/>
            <a:ext cx="360" cy="2395440"/>
          </a:xfrm>
          <a:prstGeom prst="line">
            <a:avLst/>
          </a:prstGeom>
          <a:ln w="88920">
            <a:solidFill>
              <a:srgbClr val="B97A3D"/>
            </a:solidFill>
            <a:round/>
          </a:ln>
        </p:spPr>
        <p:style>
          <a:lnRef idx="0">
            <a:scrgbClr r="0" g="0" b="0"/>
          </a:lnRef>
          <a:fillRef idx="0">
            <a:scrgbClr r="0" g="0" b="0"/>
          </a:fillRef>
          <a:effectRef idx="0">
            <a:scrgbClr r="0" g="0" b="0"/>
          </a:effectRef>
          <a:fontRef idx="minor"/>
        </p:style>
        <p:txBody>
          <a:bodyPr lIns="90000" tIns="45000" rIns="90000" bIns="45000" anchor="t" anchorCtr="1">
            <a:noAutofit/>
          </a:bodyPr>
          <a:lstStyle/>
          <a:p>
            <a:pPr defTabSz="914400">
              <a:lnSpc>
                <a:spcPct val="100000"/>
              </a:lnSpc>
            </a:pPr>
            <a:endParaRPr lang="en-US" sz="1800" b="0" u="none" strike="noStrike">
              <a:solidFill>
                <a:srgbClr val="000000"/>
              </a:solidFill>
              <a:effectLst/>
              <a:uFillTx/>
              <a:latin typeface="Arial"/>
            </a:endParaRPr>
          </a:p>
        </p:txBody>
      </p:sp>
      <p:sp>
        <p:nvSpPr>
          <p:cNvPr id="179" name="Shape 17"/>
          <p:cNvSpPr/>
          <p:nvPr/>
        </p:nvSpPr>
        <p:spPr>
          <a:xfrm flipV="1">
            <a:off x="8930520" y="2286000"/>
            <a:ext cx="360" cy="2395440"/>
          </a:xfrm>
          <a:prstGeom prst="line">
            <a:avLst/>
          </a:prstGeom>
          <a:ln w="88920">
            <a:solidFill>
              <a:srgbClr val="B97A3D"/>
            </a:solidFill>
            <a:round/>
          </a:ln>
        </p:spPr>
        <p:style>
          <a:lnRef idx="0">
            <a:scrgbClr r="0" g="0" b="0"/>
          </a:lnRef>
          <a:fillRef idx="0">
            <a:scrgbClr r="0" g="0" b="0"/>
          </a:fillRef>
          <a:effectRef idx="0">
            <a:scrgbClr r="0" g="0" b="0"/>
          </a:effectRef>
          <a:fontRef idx="minor"/>
        </p:style>
        <p:txBody>
          <a:bodyPr lIns="90000" tIns="45000" rIns="90000" bIns="45000" anchor="t" anchorCtr="1">
            <a:noAutofit/>
          </a:bodyPr>
          <a:lstStyle/>
          <a:p>
            <a:pPr defTabSz="914400">
              <a:lnSpc>
                <a:spcPct val="100000"/>
              </a:lnSpc>
            </a:pPr>
            <a:endParaRPr lang="en-US" sz="1800" b="0" u="none" strike="noStrike">
              <a:solidFill>
                <a:srgbClr val="000000"/>
              </a:solidFill>
              <a:effectLst/>
              <a:uFillTx/>
              <a:latin typeface="Arial"/>
            </a:endParaRPr>
          </a:p>
        </p:txBody>
      </p:sp>
      <p:sp>
        <p:nvSpPr>
          <p:cNvPr id="180" name="Shape 18"/>
          <p:cNvSpPr/>
          <p:nvPr/>
        </p:nvSpPr>
        <p:spPr>
          <a:xfrm flipV="1">
            <a:off x="5913000" y="2286000"/>
            <a:ext cx="360" cy="2395440"/>
          </a:xfrm>
          <a:prstGeom prst="line">
            <a:avLst/>
          </a:prstGeom>
          <a:ln w="50760">
            <a:solidFill>
              <a:srgbClr val="D6B77A"/>
            </a:solidFill>
            <a:round/>
          </a:ln>
        </p:spPr>
        <p:style>
          <a:lnRef idx="0">
            <a:scrgbClr r="0" g="0" b="0"/>
          </a:lnRef>
          <a:fillRef idx="0">
            <a:scrgbClr r="0" g="0" b="0"/>
          </a:fillRef>
          <a:effectRef idx="0">
            <a:scrgbClr r="0" g="0" b="0"/>
          </a:effectRef>
          <a:fontRef idx="minor"/>
        </p:style>
        <p:txBody>
          <a:bodyPr lIns="90000" tIns="45000" rIns="90000" bIns="45000" anchor="t" anchorCtr="1">
            <a:noAutofit/>
          </a:bodyPr>
          <a:lstStyle/>
          <a:p>
            <a:pPr defTabSz="914400">
              <a:lnSpc>
                <a:spcPct val="100000"/>
              </a:lnSpc>
            </a:pPr>
            <a:endParaRPr lang="en-US" sz="1800" b="0" u="none" strike="noStrike">
              <a:solidFill>
                <a:srgbClr val="000000"/>
              </a:solidFill>
              <a:effectLst/>
              <a:uFillTx/>
              <a:latin typeface="Arial"/>
            </a:endParaRPr>
          </a:p>
        </p:txBody>
      </p:sp>
      <p:sp>
        <p:nvSpPr>
          <p:cNvPr id="181" name="Shape 19"/>
          <p:cNvSpPr/>
          <p:nvPr/>
        </p:nvSpPr>
        <p:spPr>
          <a:xfrm flipV="1">
            <a:off x="6644520" y="2286000"/>
            <a:ext cx="360" cy="2395440"/>
          </a:xfrm>
          <a:prstGeom prst="line">
            <a:avLst/>
          </a:prstGeom>
          <a:ln w="50760">
            <a:solidFill>
              <a:srgbClr val="D6B77A"/>
            </a:solidFill>
            <a:round/>
          </a:ln>
        </p:spPr>
        <p:style>
          <a:lnRef idx="0">
            <a:scrgbClr r="0" g="0" b="0"/>
          </a:lnRef>
          <a:fillRef idx="0">
            <a:scrgbClr r="0" g="0" b="0"/>
          </a:fillRef>
          <a:effectRef idx="0">
            <a:scrgbClr r="0" g="0" b="0"/>
          </a:effectRef>
          <a:fontRef idx="minor"/>
        </p:style>
        <p:txBody>
          <a:bodyPr lIns="90000" tIns="45000" rIns="90000" bIns="45000" anchor="t" anchorCtr="1">
            <a:noAutofit/>
          </a:bodyPr>
          <a:lstStyle/>
          <a:p>
            <a:pPr defTabSz="914400">
              <a:lnSpc>
                <a:spcPct val="100000"/>
              </a:lnSpc>
            </a:pPr>
            <a:endParaRPr lang="en-US" sz="1800" b="0" u="none" strike="noStrike">
              <a:solidFill>
                <a:srgbClr val="000000"/>
              </a:solidFill>
              <a:effectLst/>
              <a:uFillTx/>
              <a:latin typeface="Arial"/>
            </a:endParaRPr>
          </a:p>
        </p:txBody>
      </p:sp>
      <p:sp>
        <p:nvSpPr>
          <p:cNvPr id="182" name="Shape 20"/>
          <p:cNvSpPr/>
          <p:nvPr/>
        </p:nvSpPr>
        <p:spPr>
          <a:xfrm flipV="1">
            <a:off x="7376040" y="2286000"/>
            <a:ext cx="360" cy="2395440"/>
          </a:xfrm>
          <a:prstGeom prst="line">
            <a:avLst/>
          </a:prstGeom>
          <a:ln w="50760">
            <a:solidFill>
              <a:srgbClr val="D6B77A"/>
            </a:solidFill>
            <a:round/>
          </a:ln>
        </p:spPr>
        <p:style>
          <a:lnRef idx="0">
            <a:scrgbClr r="0" g="0" b="0"/>
          </a:lnRef>
          <a:fillRef idx="0">
            <a:scrgbClr r="0" g="0" b="0"/>
          </a:fillRef>
          <a:effectRef idx="0">
            <a:scrgbClr r="0" g="0" b="0"/>
          </a:effectRef>
          <a:fontRef idx="minor"/>
        </p:style>
        <p:txBody>
          <a:bodyPr lIns="90000" tIns="45000" rIns="90000" bIns="45000" anchor="t" anchorCtr="1">
            <a:noAutofit/>
          </a:bodyPr>
          <a:lstStyle/>
          <a:p>
            <a:pPr defTabSz="914400">
              <a:lnSpc>
                <a:spcPct val="100000"/>
              </a:lnSpc>
            </a:pPr>
            <a:endParaRPr lang="en-US" sz="1800" b="0" u="none" strike="noStrike">
              <a:solidFill>
                <a:srgbClr val="000000"/>
              </a:solidFill>
              <a:effectLst/>
              <a:uFillTx/>
              <a:latin typeface="Arial"/>
            </a:endParaRPr>
          </a:p>
        </p:txBody>
      </p:sp>
      <p:sp>
        <p:nvSpPr>
          <p:cNvPr id="183" name="Shape 21"/>
          <p:cNvSpPr/>
          <p:nvPr/>
        </p:nvSpPr>
        <p:spPr>
          <a:xfrm flipV="1">
            <a:off x="8107560" y="2286000"/>
            <a:ext cx="360" cy="2395440"/>
          </a:xfrm>
          <a:prstGeom prst="line">
            <a:avLst/>
          </a:prstGeom>
          <a:ln w="50760">
            <a:solidFill>
              <a:srgbClr val="D6B77A"/>
            </a:solidFill>
            <a:round/>
          </a:ln>
        </p:spPr>
        <p:style>
          <a:lnRef idx="0">
            <a:scrgbClr r="0" g="0" b="0"/>
          </a:lnRef>
          <a:fillRef idx="0">
            <a:scrgbClr r="0" g="0" b="0"/>
          </a:fillRef>
          <a:effectRef idx="0">
            <a:scrgbClr r="0" g="0" b="0"/>
          </a:effectRef>
          <a:fontRef idx="minor"/>
        </p:style>
        <p:txBody>
          <a:bodyPr lIns="90000" tIns="45000" rIns="90000" bIns="45000" anchor="t" anchorCtr="1">
            <a:noAutofit/>
          </a:bodyPr>
          <a:lstStyle/>
          <a:p>
            <a:pPr defTabSz="914400">
              <a:lnSpc>
                <a:spcPct val="100000"/>
              </a:lnSpc>
            </a:pPr>
            <a:endParaRPr lang="en-US" sz="1800" b="0" u="none" strike="noStrike">
              <a:solidFill>
                <a:srgbClr val="000000"/>
              </a:solidFill>
              <a:effectLst/>
              <a:uFillTx/>
              <a:latin typeface="Arial"/>
            </a:endParaRPr>
          </a:p>
        </p:txBody>
      </p:sp>
      <p:sp>
        <p:nvSpPr>
          <p:cNvPr id="184" name="Shape 22"/>
          <p:cNvSpPr/>
          <p:nvPr/>
        </p:nvSpPr>
        <p:spPr>
          <a:xfrm>
            <a:off x="5181480" y="2505240"/>
            <a:ext cx="3749040" cy="360"/>
          </a:xfrm>
          <a:prstGeom prst="line">
            <a:avLst/>
          </a:prstGeom>
          <a:ln w="88920">
            <a:solidFill>
              <a:srgbClr val="B97A3D"/>
            </a:solidFill>
            <a:round/>
          </a:ln>
        </p:spPr>
        <p:style>
          <a:lnRef idx="0">
            <a:scrgbClr r="0" g="0" b="0"/>
          </a:lnRef>
          <a:fillRef idx="0">
            <a:scrgbClr r="0" g="0" b="0"/>
          </a:fillRef>
          <a:effectRef idx="0">
            <a:scrgbClr r="0" g="0" b="0"/>
          </a:effectRef>
          <a:fontRef idx="minor"/>
        </p:style>
        <p:txBody>
          <a:bodyPr lIns="90000" tIns="-44640" rIns="90000" bIns="-44640" anchor="t" anchorCtr="1">
            <a:noAutofit/>
          </a:bodyPr>
          <a:lstStyle/>
          <a:p>
            <a:pPr defTabSz="914400">
              <a:lnSpc>
                <a:spcPct val="100000"/>
              </a:lnSpc>
            </a:pPr>
            <a:endParaRPr lang="en-US" sz="1800" b="0" u="none" strike="noStrike">
              <a:solidFill>
                <a:srgbClr val="000000"/>
              </a:solidFill>
              <a:effectLst/>
              <a:uFillTx/>
              <a:latin typeface="Arial"/>
            </a:endParaRPr>
          </a:p>
        </p:txBody>
      </p:sp>
      <p:sp>
        <p:nvSpPr>
          <p:cNvPr id="185" name="Shape 23"/>
          <p:cNvSpPr/>
          <p:nvPr/>
        </p:nvSpPr>
        <p:spPr>
          <a:xfrm>
            <a:off x="5181480" y="3547800"/>
            <a:ext cx="3749040" cy="360"/>
          </a:xfrm>
          <a:prstGeom prst="line">
            <a:avLst/>
          </a:prstGeom>
          <a:ln w="50760">
            <a:solidFill>
              <a:srgbClr val="D6B77A"/>
            </a:solidFill>
            <a:round/>
          </a:ln>
        </p:spPr>
        <p:style>
          <a:lnRef idx="0">
            <a:scrgbClr r="0" g="0" b="0"/>
          </a:lnRef>
          <a:fillRef idx="0">
            <a:scrgbClr r="0" g="0" b="0"/>
          </a:fillRef>
          <a:effectRef idx="0">
            <a:scrgbClr r="0" g="0" b="0"/>
          </a:effectRef>
          <a:fontRef idx="minor"/>
        </p:style>
        <p:txBody>
          <a:bodyPr lIns="90000" tIns="-44640" rIns="90000" bIns="-44640" anchor="t" anchorCtr="1">
            <a:noAutofit/>
          </a:bodyPr>
          <a:lstStyle/>
          <a:p>
            <a:pPr defTabSz="914400">
              <a:lnSpc>
                <a:spcPct val="100000"/>
              </a:lnSpc>
            </a:pPr>
            <a:endParaRPr lang="en-US" sz="1800" b="0" u="none" strike="noStrike">
              <a:solidFill>
                <a:srgbClr val="000000"/>
              </a:solidFill>
              <a:effectLst/>
              <a:uFillTx/>
              <a:latin typeface="Arial"/>
            </a:endParaRPr>
          </a:p>
        </p:txBody>
      </p:sp>
      <p:sp>
        <p:nvSpPr>
          <p:cNvPr id="186" name="Text 26"/>
          <p:cNvSpPr/>
          <p:nvPr/>
        </p:nvSpPr>
        <p:spPr>
          <a:xfrm>
            <a:off x="5538600" y="1663920"/>
            <a:ext cx="3391200" cy="6213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85000" lnSpcReduction="19999"/>
          </a:bodyPr>
          <a:lstStyle/>
          <a:p>
            <a:pPr algn="ctr" defTabSz="914400">
              <a:lnSpc>
                <a:spcPct val="100000"/>
              </a:lnSpc>
              <a:tabLst>
                <a:tab pos="0" algn="l"/>
              </a:tabLst>
            </a:pPr>
            <a:r>
              <a:rPr lang="en-US" sz="2800" b="1" u="none" strike="noStrike">
                <a:solidFill>
                  <a:srgbClr val="132A46"/>
                </a:solidFill>
                <a:effectLst/>
                <a:uFillTx/>
                <a:latin typeface="Arial"/>
                <a:ea typeface="Arial"/>
              </a:rPr>
              <a:t>SURRENDER — NOT CONVENIENCE</a:t>
            </a:r>
            <a:endParaRPr lang="en-US" sz="2800" b="0" u="none" strike="noStrike">
              <a:solidFill>
                <a:srgbClr val="000000"/>
              </a:solidFill>
              <a:effectLst/>
              <a:uFillTx/>
              <a:latin typeface="Arial"/>
            </a:endParaRPr>
          </a:p>
        </p:txBody>
      </p:sp>
      <p:sp>
        <p:nvSpPr>
          <p:cNvPr id="187" name="Shape 27"/>
          <p:cNvSpPr/>
          <p:nvPr/>
        </p:nvSpPr>
        <p:spPr>
          <a:xfrm>
            <a:off x="1143000" y="3867840"/>
            <a:ext cx="1303920" cy="566280"/>
          </a:xfrm>
          <a:prstGeom prst="roundRect">
            <a:avLst>
              <a:gd name="adj" fmla="val 16667"/>
            </a:avLst>
          </a:prstGeom>
          <a:solidFill>
            <a:srgbClr val="D89B16"/>
          </a:solidFill>
          <a:ln w="12600">
            <a:solidFill>
              <a:srgbClr val="D89B16"/>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rgbClr val="000000"/>
              </a:solidFill>
              <a:effectLst/>
              <a:uFillTx/>
              <a:latin typeface="Arial"/>
            </a:endParaRPr>
          </a:p>
        </p:txBody>
      </p:sp>
      <p:sp>
        <p:nvSpPr>
          <p:cNvPr id="188" name="Text 28"/>
          <p:cNvSpPr/>
          <p:nvPr/>
        </p:nvSpPr>
        <p:spPr>
          <a:xfrm>
            <a:off x="1212840" y="3931920"/>
            <a:ext cx="1161000" cy="4478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92500"/>
          </a:bodyPr>
          <a:lstStyle/>
          <a:p>
            <a:pPr algn="ctr" defTabSz="914400">
              <a:lnSpc>
                <a:spcPct val="100000"/>
              </a:lnSpc>
              <a:tabLst>
                <a:tab pos="0" algn="l"/>
              </a:tabLst>
            </a:pPr>
            <a:r>
              <a:rPr lang="en-US" sz="2800" b="1" u="none" strike="noStrike">
                <a:solidFill>
                  <a:srgbClr val="FFFFFF"/>
                </a:solidFill>
                <a:effectLst/>
                <a:uFillTx/>
                <a:latin typeface="Arial"/>
                <a:ea typeface="Arial"/>
              </a:rPr>
              <a:t>TODAY</a:t>
            </a:r>
            <a:endParaRPr lang="en-US" sz="2800" b="0" u="none" strike="noStrike">
              <a:solidFill>
                <a:srgbClr val="000000"/>
              </a:solidFill>
              <a:effectLst/>
              <a:uFillTx/>
              <a:latin typeface="Arial"/>
            </a:endParaRPr>
          </a:p>
        </p:txBody>
      </p:sp>
      <p:sp>
        <p:nvSpPr>
          <p:cNvPr id="189" name="Text 29"/>
          <p:cNvSpPr/>
          <p:nvPr/>
        </p:nvSpPr>
        <p:spPr>
          <a:xfrm>
            <a:off x="3553920" y="6236280"/>
            <a:ext cx="7314480" cy="3283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sz="2800" b="1" u="none" strike="noStrike">
                <a:solidFill>
                  <a:srgbClr val="132A46"/>
                </a:solidFill>
                <a:effectLst/>
                <a:uFillTx/>
                <a:latin typeface="Arial"/>
                <a:ea typeface="Arial"/>
              </a:rPr>
              <a:t>BUILD A LIFE THAT FOLLOWS JESUS</a:t>
            </a:r>
            <a:endParaRPr lang="en-US" sz="2800" b="0" u="none" strike="noStrike">
              <a:solidFill>
                <a:srgbClr val="000000"/>
              </a:solidFill>
              <a:effectLst/>
              <a:uFillTx/>
              <a:latin typeface="Arial"/>
            </a:endParaRPr>
          </a:p>
        </p:txBody>
      </p:sp>
    </p:spTree>
  </p:cSld>
  <p:clrMapOvr>
    <a:masterClrMapping/>
  </p:clrMapOvr>
  <p:timing>
    <p:tnLst>
      <p:par>
        <p:cTn id="1" dur="indefinite" restart="never" nodeType="tmRoot">
          <p:childTnLst>
            <p:seq>
              <p:cTn id="2" dur="indefinite" nodeType="mainSeq">
                <p:childTnLst>
                  <p:par>
                    <p:cTn id="3" fill="hold">
                      <p:stCondLst>
                        <p:cond delay="0"/>
                      </p:stCondLst>
                      <p:childTnLst>
                        <p:par>
                          <p:cTn id="4" fill="hold">
                            <p:stCondLst>
                              <p:cond delay="0"/>
                            </p:stCondLst>
                            <p:childTnLst>
                              <p:par>
                                <p:cTn id="5" presetID="1" presetClass="entr" fill="hold" nodeType="withEffect">
                                  <p:stCondLst>
                                    <p:cond delay="0"/>
                                  </p:stCondLst>
                                  <p:childTnLst>
                                    <p:set>
                                      <p:cBhvr>
                                        <p:cTn id="6" dur="1" fill="hold">
                                          <p:stCondLst>
                                            <p:cond delay="0"/>
                                          </p:stCondLst>
                                        </p:cTn>
                                        <p:tgtEl>
                                          <p:spTgt spid="162"/>
                                        </p:tgtEl>
                                        <p:attrNameLst>
                                          <p:attrName>style.visibility</p:attrName>
                                        </p:attrNameLst>
                                      </p:cBhvr>
                                      <p:to>
                                        <p:strVal val="visible"/>
                                      </p:to>
                                    </p:set>
                                  </p:childTnLst>
                                </p:cTn>
                              </p:par>
                              <p:par>
                                <p:cTn id="7" presetID="1" presetClass="entr" fill="hold" nodeType="withEffect">
                                  <p:stCondLst>
                                    <p:cond delay="0"/>
                                  </p:stCondLst>
                                  <p:childTnLst>
                                    <p:set>
                                      <p:cBhvr>
                                        <p:cTn id="8" dur="1" fill="hold">
                                          <p:stCondLst>
                                            <p:cond delay="0"/>
                                          </p:stCondLst>
                                        </p:cTn>
                                        <p:tgtEl>
                                          <p:spTgt spid="176"/>
                                        </p:tgtEl>
                                        <p:attrNameLst>
                                          <p:attrName>style.visibility</p:attrName>
                                        </p:attrNameLst>
                                      </p:cBhvr>
                                      <p:to>
                                        <p:strVal val="visible"/>
                                      </p:to>
                                    </p:set>
                                  </p:childTnLst>
                                </p:cTn>
                              </p:par>
                              <p:par>
                                <p:cTn id="9" presetID="1" presetClass="entr" fill="hold" nodeType="withEffect">
                                  <p:stCondLst>
                                    <p:cond delay="0"/>
                                  </p:stCondLst>
                                  <p:childTnLst>
                                    <p:set>
                                      <p:cBhvr>
                                        <p:cTn id="10" dur="1" fill="hold">
                                          <p:stCondLst>
                                            <p:cond delay="0"/>
                                          </p:stCondLst>
                                        </p:cTn>
                                        <p:tgtEl>
                                          <p:spTgt spid="17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fill="hold" nodeType="clickEffect">
                                  <p:stCondLst>
                                    <p:cond delay="0"/>
                                  </p:stCondLst>
                                  <p:childTnLst>
                                    <p:set>
                                      <p:cBhvr>
                                        <p:cTn id="14" dur="1" fill="hold">
                                          <p:stCondLst>
                                            <p:cond delay="0"/>
                                          </p:stCondLst>
                                        </p:cTn>
                                        <p:tgtEl>
                                          <p:spTgt spid="187"/>
                                        </p:tgtEl>
                                        <p:attrNameLst>
                                          <p:attrName>style.visibility</p:attrName>
                                        </p:attrNameLst>
                                      </p:cBhvr>
                                      <p:to>
                                        <p:strVal val="visible"/>
                                      </p:to>
                                    </p:set>
                                  </p:childTnLst>
                                </p:cTn>
                              </p:par>
                              <p:par>
                                <p:cTn id="15" presetID="1" presetClass="entr" fill="hold" nodeType="withEffect">
                                  <p:stCondLst>
                                    <p:cond delay="0"/>
                                  </p:stCondLst>
                                  <p:childTnLst>
                                    <p:set>
                                      <p:cBhvr>
                                        <p:cTn id="16" dur="1" fill="hold">
                                          <p:stCondLst>
                                            <p:cond delay="0"/>
                                          </p:stCondLst>
                                        </p:cTn>
                                        <p:tgtEl>
                                          <p:spTgt spid="18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fill="hold" nodeType="clickEffect">
                                  <p:stCondLst>
                                    <p:cond delay="0"/>
                                  </p:stCondLst>
                                  <p:childTnLst>
                                    <p:set>
                                      <p:cBhvr>
                                        <p:cTn id="20" dur="1" fill="hold">
                                          <p:stCondLst>
                                            <p:cond delay="0"/>
                                          </p:stCondLst>
                                        </p:cTn>
                                        <p:tgtEl>
                                          <p:spTgt spid="167"/>
                                        </p:tgtEl>
                                        <p:attrNameLst>
                                          <p:attrName>style.visibility</p:attrName>
                                        </p:attrNameLst>
                                      </p:cBhvr>
                                      <p:to>
                                        <p:strVal val="visible"/>
                                      </p:to>
                                    </p:set>
                                  </p:childTnLst>
                                </p:cTn>
                              </p:par>
                              <p:par>
                                <p:cTn id="21" presetID="1" presetClass="entr" fill="hold" nodeType="withEffect">
                                  <p:stCondLst>
                                    <p:cond delay="0"/>
                                  </p:stCondLst>
                                  <p:childTnLst>
                                    <p:set>
                                      <p:cBhvr>
                                        <p:cTn id="22" dur="1" fill="hold">
                                          <p:stCondLst>
                                            <p:cond delay="0"/>
                                          </p:stCondLst>
                                        </p:cTn>
                                        <p:tgtEl>
                                          <p:spTgt spid="178"/>
                                        </p:tgtEl>
                                        <p:attrNameLst>
                                          <p:attrName>style.visibility</p:attrName>
                                        </p:attrNameLst>
                                      </p:cBhvr>
                                      <p:to>
                                        <p:strVal val="visible"/>
                                      </p:to>
                                    </p:set>
                                  </p:childTnLst>
                                </p:cTn>
                              </p:par>
                              <p:par>
                                <p:cTn id="23" presetID="1" presetClass="entr" fill="hold" nodeType="withEffect">
                                  <p:stCondLst>
                                    <p:cond delay="0"/>
                                  </p:stCondLst>
                                  <p:childTnLst>
                                    <p:set>
                                      <p:cBhvr>
                                        <p:cTn id="24" dur="1" fill="hold">
                                          <p:stCondLst>
                                            <p:cond delay="0"/>
                                          </p:stCondLst>
                                        </p:cTn>
                                        <p:tgtEl>
                                          <p:spTgt spid="179"/>
                                        </p:tgtEl>
                                        <p:attrNameLst>
                                          <p:attrName>style.visibility</p:attrName>
                                        </p:attrNameLst>
                                      </p:cBhvr>
                                      <p:to>
                                        <p:strVal val="visible"/>
                                      </p:to>
                                    </p:set>
                                  </p:childTnLst>
                                </p:cTn>
                              </p:par>
                              <p:par>
                                <p:cTn id="25" presetID="1" presetClass="entr" fill="hold" nodeType="withEffect">
                                  <p:stCondLst>
                                    <p:cond delay="0"/>
                                  </p:stCondLst>
                                  <p:childTnLst>
                                    <p:set>
                                      <p:cBhvr>
                                        <p:cTn id="26" dur="1" fill="hold">
                                          <p:stCondLst>
                                            <p:cond delay="0"/>
                                          </p:stCondLst>
                                        </p:cTn>
                                        <p:tgtEl>
                                          <p:spTgt spid="180"/>
                                        </p:tgtEl>
                                        <p:attrNameLst>
                                          <p:attrName>style.visibility</p:attrName>
                                        </p:attrNameLst>
                                      </p:cBhvr>
                                      <p:to>
                                        <p:strVal val="visible"/>
                                      </p:to>
                                    </p:set>
                                  </p:childTnLst>
                                </p:cTn>
                              </p:par>
                              <p:par>
                                <p:cTn id="27" presetID="1" presetClass="entr" fill="hold" nodeType="withEffect">
                                  <p:stCondLst>
                                    <p:cond delay="0"/>
                                  </p:stCondLst>
                                  <p:childTnLst>
                                    <p:set>
                                      <p:cBhvr>
                                        <p:cTn id="28" dur="1" fill="hold">
                                          <p:stCondLst>
                                            <p:cond delay="0"/>
                                          </p:stCondLst>
                                        </p:cTn>
                                        <p:tgtEl>
                                          <p:spTgt spid="181"/>
                                        </p:tgtEl>
                                        <p:attrNameLst>
                                          <p:attrName>style.visibility</p:attrName>
                                        </p:attrNameLst>
                                      </p:cBhvr>
                                      <p:to>
                                        <p:strVal val="visible"/>
                                      </p:to>
                                    </p:set>
                                  </p:childTnLst>
                                </p:cTn>
                              </p:par>
                              <p:par>
                                <p:cTn id="29" presetID="1" presetClass="entr" fill="hold" nodeType="withEffect">
                                  <p:stCondLst>
                                    <p:cond delay="0"/>
                                  </p:stCondLst>
                                  <p:childTnLst>
                                    <p:set>
                                      <p:cBhvr>
                                        <p:cTn id="30" dur="1" fill="hold">
                                          <p:stCondLst>
                                            <p:cond delay="0"/>
                                          </p:stCondLst>
                                        </p:cTn>
                                        <p:tgtEl>
                                          <p:spTgt spid="182"/>
                                        </p:tgtEl>
                                        <p:attrNameLst>
                                          <p:attrName>style.visibility</p:attrName>
                                        </p:attrNameLst>
                                      </p:cBhvr>
                                      <p:to>
                                        <p:strVal val="visible"/>
                                      </p:to>
                                    </p:set>
                                  </p:childTnLst>
                                </p:cTn>
                              </p:par>
                              <p:par>
                                <p:cTn id="31" presetID="1" presetClass="entr" fill="hold" nodeType="withEffect">
                                  <p:stCondLst>
                                    <p:cond delay="0"/>
                                  </p:stCondLst>
                                  <p:childTnLst>
                                    <p:set>
                                      <p:cBhvr>
                                        <p:cTn id="32" dur="1" fill="hold">
                                          <p:stCondLst>
                                            <p:cond delay="0"/>
                                          </p:stCondLst>
                                        </p:cTn>
                                        <p:tgtEl>
                                          <p:spTgt spid="183"/>
                                        </p:tgtEl>
                                        <p:attrNameLst>
                                          <p:attrName>style.visibility</p:attrName>
                                        </p:attrNameLst>
                                      </p:cBhvr>
                                      <p:to>
                                        <p:strVal val="visible"/>
                                      </p:to>
                                    </p:set>
                                  </p:childTnLst>
                                </p:cTn>
                              </p:par>
                              <p:par>
                                <p:cTn id="33" presetID="1" presetClass="entr" fill="hold" nodeType="withEffect">
                                  <p:stCondLst>
                                    <p:cond delay="0"/>
                                  </p:stCondLst>
                                  <p:childTnLst>
                                    <p:set>
                                      <p:cBhvr>
                                        <p:cTn id="34" dur="1" fill="hold">
                                          <p:stCondLst>
                                            <p:cond delay="0"/>
                                          </p:stCondLst>
                                        </p:cTn>
                                        <p:tgtEl>
                                          <p:spTgt spid="184"/>
                                        </p:tgtEl>
                                        <p:attrNameLst>
                                          <p:attrName>style.visibility</p:attrName>
                                        </p:attrNameLst>
                                      </p:cBhvr>
                                      <p:to>
                                        <p:strVal val="visible"/>
                                      </p:to>
                                    </p:set>
                                  </p:childTnLst>
                                </p:cTn>
                              </p:par>
                              <p:par>
                                <p:cTn id="35" presetID="1" presetClass="entr" fill="hold" nodeType="withEffect">
                                  <p:stCondLst>
                                    <p:cond delay="0"/>
                                  </p:stCondLst>
                                  <p:childTnLst>
                                    <p:set>
                                      <p:cBhvr>
                                        <p:cTn id="36" dur="1" fill="hold">
                                          <p:stCondLst>
                                            <p:cond delay="0"/>
                                          </p:stCondLst>
                                        </p:cTn>
                                        <p:tgtEl>
                                          <p:spTgt spid="185"/>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fill="hold" nodeType="clickEffect">
                                  <p:stCondLst>
                                    <p:cond delay="0"/>
                                  </p:stCondLst>
                                  <p:childTnLst>
                                    <p:set>
                                      <p:cBhvr>
                                        <p:cTn id="40" dur="1" fill="hold">
                                          <p:stCondLst>
                                            <p:cond delay="0"/>
                                          </p:stCondLst>
                                        </p:cTn>
                                        <p:tgtEl>
                                          <p:spTgt spid="18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90" name="Text 0"/>
          <p:cNvSpPr/>
          <p:nvPr/>
        </p:nvSpPr>
        <p:spPr>
          <a:xfrm>
            <a:off x="2026800" y="228600"/>
            <a:ext cx="8046000" cy="3834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3200" b="1" u="none" strike="noStrike" dirty="0">
                <a:solidFill>
                  <a:srgbClr val="D89B16"/>
                </a:solidFill>
                <a:effectLst/>
                <a:uFillTx/>
                <a:latin typeface="Arial"/>
                <a:ea typeface="Arial"/>
              </a:rPr>
              <a:t>FOLLOW ME — REVIEW</a:t>
            </a:r>
            <a:endParaRPr lang="en-US" sz="3200" b="0" u="none" strike="noStrike" dirty="0">
              <a:solidFill>
                <a:srgbClr val="000000"/>
              </a:solidFill>
              <a:effectLst/>
              <a:uFillTx/>
              <a:latin typeface="Arial"/>
            </a:endParaRPr>
          </a:p>
        </p:txBody>
      </p:sp>
      <p:sp>
        <p:nvSpPr>
          <p:cNvPr id="191" name="Text 1"/>
          <p:cNvSpPr/>
          <p:nvPr/>
        </p:nvSpPr>
        <p:spPr>
          <a:xfrm>
            <a:off x="2026800" y="612720"/>
            <a:ext cx="8137440" cy="5295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92500" lnSpcReduction="10000"/>
          </a:bodyPr>
          <a:lstStyle/>
          <a:p>
            <a:pPr defTabSz="914400">
              <a:lnSpc>
                <a:spcPct val="100000"/>
              </a:lnSpc>
              <a:tabLst>
                <a:tab pos="0" algn="l"/>
              </a:tabLst>
            </a:pPr>
            <a:r>
              <a:rPr lang="en-US" sz="4000" b="1" u="none" strike="noStrike">
                <a:solidFill>
                  <a:srgbClr val="132A46"/>
                </a:solidFill>
                <a:effectLst/>
                <a:uFillTx/>
                <a:latin typeface="Arial"/>
                <a:ea typeface="Arial"/>
              </a:rPr>
              <a:t>What Have We Learned So Far?</a:t>
            </a:r>
            <a:endParaRPr lang="en-US" sz="4000" b="0" u="none" strike="noStrike">
              <a:solidFill>
                <a:srgbClr val="000000"/>
              </a:solidFill>
              <a:effectLst/>
              <a:uFillTx/>
              <a:latin typeface="Arial"/>
            </a:endParaRPr>
          </a:p>
        </p:txBody>
      </p:sp>
      <p:sp>
        <p:nvSpPr>
          <p:cNvPr id="192" name="Shape 2"/>
          <p:cNvSpPr/>
          <p:nvPr/>
        </p:nvSpPr>
        <p:spPr>
          <a:xfrm>
            <a:off x="1207080" y="1353240"/>
            <a:ext cx="8793000" cy="858960"/>
          </a:xfrm>
          <a:prstGeom prst="roundRect">
            <a:avLst>
              <a:gd name="adj" fmla="val 16667"/>
            </a:avLst>
          </a:prstGeom>
          <a:solidFill>
            <a:srgbClr val="EEF3F7"/>
          </a:solidFill>
          <a:ln w="15120">
            <a:solidFill>
              <a:srgbClr val="C9D0D7"/>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rgbClr val="000000"/>
              </a:solidFill>
              <a:effectLst/>
              <a:uFillTx/>
              <a:latin typeface="Arial"/>
            </a:endParaRPr>
          </a:p>
        </p:txBody>
      </p:sp>
      <p:sp>
        <p:nvSpPr>
          <p:cNvPr id="193" name="Text 3"/>
          <p:cNvSpPr/>
          <p:nvPr/>
        </p:nvSpPr>
        <p:spPr>
          <a:xfrm>
            <a:off x="1398960" y="1563480"/>
            <a:ext cx="3132720" cy="3103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85000" lnSpcReduction="19999"/>
          </a:bodyPr>
          <a:lstStyle/>
          <a:p>
            <a:pPr defTabSz="914400">
              <a:lnSpc>
                <a:spcPct val="100000"/>
              </a:lnSpc>
              <a:tabLst>
                <a:tab pos="0" algn="l"/>
              </a:tabLst>
            </a:pPr>
            <a:r>
              <a:rPr lang="en-US" sz="2800" b="1" u="none" strike="noStrike">
                <a:solidFill>
                  <a:srgbClr val="132A46"/>
                </a:solidFill>
                <a:effectLst/>
                <a:uFillTx/>
                <a:latin typeface="Arial"/>
                <a:ea typeface="Arial"/>
              </a:rPr>
              <a:t>#1  FOLLOW ME</a:t>
            </a:r>
            <a:endParaRPr lang="en-US" sz="2800" b="0" u="none" strike="noStrike">
              <a:solidFill>
                <a:srgbClr val="000000"/>
              </a:solidFill>
              <a:effectLst/>
              <a:uFillTx/>
              <a:latin typeface="Arial"/>
            </a:endParaRPr>
          </a:p>
        </p:txBody>
      </p:sp>
      <p:sp>
        <p:nvSpPr>
          <p:cNvPr id="194" name="Text 4"/>
          <p:cNvSpPr/>
          <p:nvPr/>
        </p:nvSpPr>
        <p:spPr>
          <a:xfrm>
            <a:off x="4312800" y="1490400"/>
            <a:ext cx="5321160" cy="4564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62500" lnSpcReduction="20000"/>
          </a:bodyPr>
          <a:lstStyle/>
          <a:p>
            <a:pPr defTabSz="914400">
              <a:lnSpc>
                <a:spcPct val="100000"/>
              </a:lnSpc>
              <a:tabLst>
                <a:tab pos="0" algn="l"/>
              </a:tabLst>
            </a:pPr>
            <a:r>
              <a:rPr lang="en-US" sz="2800" b="0" u="none" strike="noStrike">
                <a:solidFill>
                  <a:srgbClr val="20262D"/>
                </a:solidFill>
                <a:effectLst/>
                <a:uFillTx/>
                <a:latin typeface="Arial"/>
                <a:ea typeface="Arial"/>
              </a:rPr>
              <a:t>Follow Me → I will make you → fishers of people.</a:t>
            </a:r>
            <a:endParaRPr lang="en-US" sz="2800" b="0" u="none" strike="noStrike">
              <a:solidFill>
                <a:srgbClr val="000000"/>
              </a:solidFill>
              <a:effectLst/>
              <a:uFillTx/>
              <a:latin typeface="Arial"/>
            </a:endParaRPr>
          </a:p>
        </p:txBody>
      </p:sp>
      <p:sp>
        <p:nvSpPr>
          <p:cNvPr id="195" name="Shape 5"/>
          <p:cNvSpPr/>
          <p:nvPr/>
        </p:nvSpPr>
        <p:spPr>
          <a:xfrm>
            <a:off x="1207080" y="2414160"/>
            <a:ext cx="8793000" cy="858960"/>
          </a:xfrm>
          <a:prstGeom prst="roundRect">
            <a:avLst>
              <a:gd name="adj" fmla="val 16667"/>
            </a:avLst>
          </a:prstGeom>
          <a:solidFill>
            <a:srgbClr val="EEF3F7"/>
          </a:solidFill>
          <a:ln w="15120">
            <a:solidFill>
              <a:srgbClr val="C9D0D7"/>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rgbClr val="000000"/>
              </a:solidFill>
              <a:effectLst/>
              <a:uFillTx/>
              <a:latin typeface="Arial"/>
            </a:endParaRPr>
          </a:p>
        </p:txBody>
      </p:sp>
      <p:sp>
        <p:nvSpPr>
          <p:cNvPr id="196" name="Text 6"/>
          <p:cNvSpPr/>
          <p:nvPr/>
        </p:nvSpPr>
        <p:spPr>
          <a:xfrm>
            <a:off x="1398960" y="2624400"/>
            <a:ext cx="3132720" cy="3103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85000" lnSpcReduction="19999"/>
          </a:bodyPr>
          <a:lstStyle/>
          <a:p>
            <a:pPr defTabSz="914400">
              <a:lnSpc>
                <a:spcPct val="100000"/>
              </a:lnSpc>
              <a:tabLst>
                <a:tab pos="0" algn="l"/>
              </a:tabLst>
            </a:pPr>
            <a:r>
              <a:rPr lang="en-US" sz="2800" b="1" u="none" strike="noStrike">
                <a:solidFill>
                  <a:srgbClr val="132A46"/>
                </a:solidFill>
                <a:effectLst/>
                <a:uFillTx/>
                <a:latin typeface="Arial"/>
                <a:ea typeface="Arial"/>
              </a:rPr>
              <a:t>#2  SAFE SPACES</a:t>
            </a:r>
            <a:endParaRPr lang="en-US" sz="2800" b="0" u="none" strike="noStrike">
              <a:solidFill>
                <a:srgbClr val="000000"/>
              </a:solidFill>
              <a:effectLst/>
              <a:uFillTx/>
              <a:latin typeface="Arial"/>
            </a:endParaRPr>
          </a:p>
        </p:txBody>
      </p:sp>
      <p:sp>
        <p:nvSpPr>
          <p:cNvPr id="197" name="Text 7"/>
          <p:cNvSpPr/>
          <p:nvPr/>
        </p:nvSpPr>
        <p:spPr>
          <a:xfrm>
            <a:off x="4312800" y="2551320"/>
            <a:ext cx="5321160" cy="4564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62500" lnSpcReduction="20000"/>
          </a:bodyPr>
          <a:lstStyle/>
          <a:p>
            <a:pPr defTabSz="914400">
              <a:lnSpc>
                <a:spcPct val="100000"/>
              </a:lnSpc>
              <a:tabLst>
                <a:tab pos="0" algn="l"/>
              </a:tabLst>
            </a:pPr>
            <a:r>
              <a:rPr lang="en-US" sz="2800" b="0" u="none" strike="noStrike" dirty="0">
                <a:solidFill>
                  <a:srgbClr val="20262D"/>
                </a:solidFill>
                <a:effectLst/>
                <a:uFillTx/>
                <a:latin typeface="Arial"/>
                <a:ea typeface="Arial"/>
              </a:rPr>
              <a:t>Love protects the vulnerable — and uses the right process. (hugs are for families and No Phones)</a:t>
            </a:r>
            <a:endParaRPr lang="en-US" sz="2800" b="0" u="none" strike="noStrike" dirty="0">
              <a:solidFill>
                <a:srgbClr val="000000"/>
              </a:solidFill>
              <a:effectLst/>
              <a:uFillTx/>
              <a:latin typeface="Arial"/>
            </a:endParaRPr>
          </a:p>
        </p:txBody>
      </p:sp>
      <p:sp>
        <p:nvSpPr>
          <p:cNvPr id="198" name="Shape 8"/>
          <p:cNvSpPr/>
          <p:nvPr/>
        </p:nvSpPr>
        <p:spPr>
          <a:xfrm>
            <a:off x="1207080" y="3474720"/>
            <a:ext cx="8793000" cy="858960"/>
          </a:xfrm>
          <a:prstGeom prst="roundRect">
            <a:avLst>
              <a:gd name="adj" fmla="val 16667"/>
            </a:avLst>
          </a:prstGeom>
          <a:solidFill>
            <a:srgbClr val="EEF3F7"/>
          </a:solidFill>
          <a:ln w="15120">
            <a:solidFill>
              <a:srgbClr val="C9D0D7"/>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rgbClr val="000000"/>
              </a:solidFill>
              <a:effectLst/>
              <a:uFillTx/>
              <a:latin typeface="Arial"/>
            </a:endParaRPr>
          </a:p>
        </p:txBody>
      </p:sp>
      <p:sp>
        <p:nvSpPr>
          <p:cNvPr id="199" name="Text 9"/>
          <p:cNvSpPr/>
          <p:nvPr/>
        </p:nvSpPr>
        <p:spPr>
          <a:xfrm>
            <a:off x="1398960" y="3684960"/>
            <a:ext cx="3132720" cy="3103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85000" lnSpcReduction="19999"/>
          </a:bodyPr>
          <a:lstStyle/>
          <a:p>
            <a:pPr defTabSz="914400">
              <a:lnSpc>
                <a:spcPct val="100000"/>
              </a:lnSpc>
              <a:tabLst>
                <a:tab pos="0" algn="l"/>
              </a:tabLst>
            </a:pPr>
            <a:r>
              <a:rPr lang="en-US" sz="2800" b="1" u="none" strike="noStrike">
                <a:solidFill>
                  <a:srgbClr val="132A46"/>
                </a:solidFill>
                <a:effectLst/>
                <a:uFillTx/>
                <a:latin typeface="Arial"/>
                <a:ea typeface="Arial"/>
              </a:rPr>
              <a:t>#3  HEAR &amp; OBEY</a:t>
            </a:r>
            <a:endParaRPr lang="en-US" sz="2800" b="0" u="none" strike="noStrike">
              <a:solidFill>
                <a:srgbClr val="000000"/>
              </a:solidFill>
              <a:effectLst/>
              <a:uFillTx/>
              <a:latin typeface="Arial"/>
            </a:endParaRPr>
          </a:p>
        </p:txBody>
      </p:sp>
      <p:sp>
        <p:nvSpPr>
          <p:cNvPr id="200" name="Text 10"/>
          <p:cNvSpPr/>
          <p:nvPr/>
        </p:nvSpPr>
        <p:spPr>
          <a:xfrm>
            <a:off x="4312800" y="3611880"/>
            <a:ext cx="5321160" cy="4564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62500" lnSpcReduction="20000"/>
          </a:bodyPr>
          <a:lstStyle/>
          <a:p>
            <a:pPr defTabSz="914400">
              <a:lnSpc>
                <a:spcPct val="100000"/>
              </a:lnSpc>
              <a:tabLst>
                <a:tab pos="0" algn="l"/>
              </a:tabLst>
            </a:pPr>
            <a:r>
              <a:rPr lang="en-US" sz="2800" b="0" u="none" strike="noStrike" dirty="0">
                <a:solidFill>
                  <a:srgbClr val="20262D"/>
                </a:solidFill>
                <a:effectLst/>
                <a:uFillTx/>
                <a:latin typeface="Arial"/>
                <a:ea typeface="Arial"/>
              </a:rPr>
              <a:t>A disciple does not merely hear Jesus. A disciple does it.  </a:t>
            </a:r>
            <a:endParaRPr lang="en-US" sz="2800" b="0" u="none" strike="noStrike" dirty="0">
              <a:solidFill>
                <a:srgbClr val="000000"/>
              </a:solidFill>
              <a:effectLst/>
              <a:uFillTx/>
              <a:latin typeface="Arial"/>
            </a:endParaRPr>
          </a:p>
        </p:txBody>
      </p:sp>
      <p:sp>
        <p:nvSpPr>
          <p:cNvPr id="201" name="Shape 11"/>
          <p:cNvSpPr/>
          <p:nvPr/>
        </p:nvSpPr>
        <p:spPr>
          <a:xfrm>
            <a:off x="1207080" y="5586840"/>
            <a:ext cx="8793000" cy="858960"/>
          </a:xfrm>
          <a:prstGeom prst="roundRect">
            <a:avLst>
              <a:gd name="adj" fmla="val 16667"/>
            </a:avLst>
          </a:prstGeom>
          <a:solidFill>
            <a:srgbClr val="FFF3D8"/>
          </a:solidFill>
          <a:ln w="15120">
            <a:solidFill>
              <a:srgbClr val="D89B16"/>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rgbClr val="000000"/>
              </a:solidFill>
              <a:effectLst/>
              <a:uFillTx/>
              <a:latin typeface="Arial"/>
            </a:endParaRPr>
          </a:p>
        </p:txBody>
      </p:sp>
      <p:sp>
        <p:nvSpPr>
          <p:cNvPr id="202" name="Text 12"/>
          <p:cNvSpPr/>
          <p:nvPr/>
        </p:nvSpPr>
        <p:spPr>
          <a:xfrm>
            <a:off x="1398960" y="5797440"/>
            <a:ext cx="3132720" cy="3103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85000" lnSpcReduction="19999"/>
          </a:bodyPr>
          <a:lstStyle/>
          <a:p>
            <a:pPr defTabSz="914400">
              <a:lnSpc>
                <a:spcPct val="100000"/>
              </a:lnSpc>
              <a:tabLst>
                <a:tab pos="0" algn="l"/>
              </a:tabLst>
            </a:pPr>
            <a:r>
              <a:rPr lang="en-US" sz="2800" b="1" u="none" strike="noStrike">
                <a:solidFill>
                  <a:srgbClr val="D89B16"/>
                </a:solidFill>
                <a:effectLst/>
                <a:uFillTx/>
                <a:latin typeface="Arial"/>
                <a:ea typeface="Arial"/>
              </a:rPr>
              <a:t>#4  TODAY</a:t>
            </a:r>
            <a:endParaRPr lang="en-US" sz="2800" b="0" u="none" strike="noStrike">
              <a:solidFill>
                <a:srgbClr val="000000"/>
              </a:solidFill>
              <a:effectLst/>
              <a:uFillTx/>
              <a:latin typeface="Arial"/>
            </a:endParaRPr>
          </a:p>
        </p:txBody>
      </p:sp>
      <p:sp>
        <p:nvSpPr>
          <p:cNvPr id="203" name="Text 13"/>
          <p:cNvSpPr/>
          <p:nvPr/>
        </p:nvSpPr>
        <p:spPr>
          <a:xfrm>
            <a:off x="4312800" y="5724000"/>
            <a:ext cx="5321160" cy="4564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62500" lnSpcReduction="20000"/>
          </a:bodyPr>
          <a:lstStyle/>
          <a:p>
            <a:pPr defTabSz="914400">
              <a:lnSpc>
                <a:spcPct val="100000"/>
              </a:lnSpc>
              <a:tabLst>
                <a:tab pos="0" algn="l"/>
              </a:tabLst>
            </a:pPr>
            <a:r>
              <a:rPr lang="en-US" sz="2800" b="1" u="none" strike="noStrike">
                <a:solidFill>
                  <a:srgbClr val="20262D"/>
                </a:solidFill>
                <a:effectLst/>
                <a:uFillTx/>
                <a:latin typeface="Arial"/>
                <a:ea typeface="Arial"/>
              </a:rPr>
              <a:t>Following Jesus means surrender, not convenience.</a:t>
            </a:r>
            <a:endParaRPr lang="en-US" sz="2800" b="0" u="none" strike="noStrike">
              <a:solidFill>
                <a:srgbClr val="000000"/>
              </a:solidFill>
              <a:effectLst/>
              <a:uFillTx/>
              <a:latin typeface="Arial"/>
            </a:endParaRPr>
          </a:p>
        </p:txBody>
      </p:sp>
      <p:sp>
        <p:nvSpPr>
          <p:cNvPr id="204" name="Text 14"/>
          <p:cNvSpPr/>
          <p:nvPr/>
        </p:nvSpPr>
        <p:spPr>
          <a:xfrm>
            <a:off x="1901880" y="4755240"/>
            <a:ext cx="7954560" cy="52956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a:bodyPr>
          <a:lstStyle/>
          <a:p>
            <a:pPr algn="ctr" defTabSz="914400">
              <a:lnSpc>
                <a:spcPct val="100000"/>
              </a:lnSpc>
              <a:tabLst>
                <a:tab pos="0" algn="l"/>
              </a:tabLst>
            </a:pPr>
            <a:r>
              <a:rPr lang="en-US" sz="2800" b="1" u="none" strike="noStrike">
                <a:solidFill>
                  <a:srgbClr val="132A46"/>
                </a:solidFill>
                <a:effectLst/>
                <a:uFillTx/>
                <a:latin typeface="Arial"/>
                <a:ea typeface="Arial"/>
              </a:rPr>
              <a:t>Today we add the next piece to the house.</a:t>
            </a:r>
            <a:endParaRPr lang="en-US" sz="2800" b="0" u="none" strike="noStrike">
              <a:solidFill>
                <a:srgbClr val="000000"/>
              </a:solidFill>
              <a:effectLst/>
              <a:uFillTx/>
              <a:latin typeface="Arial"/>
            </a:endParaRPr>
          </a:p>
        </p:txBody>
      </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192"/>
                                        </p:tgtEl>
                                        <p:attrNameLst>
                                          <p:attrName>style.visibility</p:attrName>
                                        </p:attrNameLst>
                                      </p:cBhvr>
                                      <p:to>
                                        <p:strVal val="visible"/>
                                      </p:to>
                                    </p:set>
                                  </p:childTnLst>
                                </p:cTn>
                              </p:par>
                              <p:par>
                                <p:cTn id="7" presetID="1" presetClass="entr" fill="hold" nodeType="withEffect">
                                  <p:stCondLst>
                                    <p:cond delay="0"/>
                                  </p:stCondLst>
                                  <p:childTnLst>
                                    <p:set>
                                      <p:cBhvr>
                                        <p:cTn id="8" dur="1" fill="hold">
                                          <p:stCondLst>
                                            <p:cond delay="0"/>
                                          </p:stCondLst>
                                        </p:cTn>
                                        <p:tgtEl>
                                          <p:spTgt spid="193"/>
                                        </p:tgtEl>
                                        <p:attrNameLst>
                                          <p:attrName>style.visibility</p:attrName>
                                        </p:attrNameLst>
                                      </p:cBhvr>
                                      <p:to>
                                        <p:strVal val="visible"/>
                                      </p:to>
                                    </p:set>
                                  </p:childTnLst>
                                </p:cTn>
                              </p:par>
                              <p:par>
                                <p:cTn id="9" presetID="1" presetClass="entr" fill="hold" nodeType="withEffect">
                                  <p:stCondLst>
                                    <p:cond delay="0"/>
                                  </p:stCondLst>
                                  <p:childTnLst>
                                    <p:set>
                                      <p:cBhvr>
                                        <p:cTn id="10" dur="1" fill="hold">
                                          <p:stCondLst>
                                            <p:cond delay="0"/>
                                          </p:stCondLst>
                                        </p:cTn>
                                        <p:tgtEl>
                                          <p:spTgt spid="19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fill="hold" nodeType="clickEffect">
                                  <p:stCondLst>
                                    <p:cond delay="0"/>
                                  </p:stCondLst>
                                  <p:childTnLst>
                                    <p:set>
                                      <p:cBhvr>
                                        <p:cTn id="14" dur="1" fill="hold">
                                          <p:stCondLst>
                                            <p:cond delay="0"/>
                                          </p:stCondLst>
                                        </p:cTn>
                                        <p:tgtEl>
                                          <p:spTgt spid="195"/>
                                        </p:tgtEl>
                                        <p:attrNameLst>
                                          <p:attrName>style.visibility</p:attrName>
                                        </p:attrNameLst>
                                      </p:cBhvr>
                                      <p:to>
                                        <p:strVal val="visible"/>
                                      </p:to>
                                    </p:set>
                                  </p:childTnLst>
                                </p:cTn>
                              </p:par>
                              <p:par>
                                <p:cTn id="15" presetID="1" presetClass="entr" fill="hold" nodeType="withEffect">
                                  <p:stCondLst>
                                    <p:cond delay="0"/>
                                  </p:stCondLst>
                                  <p:childTnLst>
                                    <p:set>
                                      <p:cBhvr>
                                        <p:cTn id="16" dur="1" fill="hold">
                                          <p:stCondLst>
                                            <p:cond delay="0"/>
                                          </p:stCondLst>
                                        </p:cTn>
                                        <p:tgtEl>
                                          <p:spTgt spid="196"/>
                                        </p:tgtEl>
                                        <p:attrNameLst>
                                          <p:attrName>style.visibility</p:attrName>
                                        </p:attrNameLst>
                                      </p:cBhvr>
                                      <p:to>
                                        <p:strVal val="visible"/>
                                      </p:to>
                                    </p:set>
                                  </p:childTnLst>
                                </p:cTn>
                              </p:par>
                              <p:par>
                                <p:cTn id="17" presetID="1" presetClass="entr" fill="hold" nodeType="withEffect">
                                  <p:stCondLst>
                                    <p:cond delay="0"/>
                                  </p:stCondLst>
                                  <p:childTnLst>
                                    <p:set>
                                      <p:cBhvr>
                                        <p:cTn id="18" dur="1" fill="hold">
                                          <p:stCondLst>
                                            <p:cond delay="0"/>
                                          </p:stCondLst>
                                        </p:cTn>
                                        <p:tgtEl>
                                          <p:spTgt spid="19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fill="hold" nodeType="clickEffect">
                                  <p:stCondLst>
                                    <p:cond delay="0"/>
                                  </p:stCondLst>
                                  <p:childTnLst>
                                    <p:set>
                                      <p:cBhvr>
                                        <p:cTn id="22" dur="1" fill="hold">
                                          <p:stCondLst>
                                            <p:cond delay="0"/>
                                          </p:stCondLst>
                                        </p:cTn>
                                        <p:tgtEl>
                                          <p:spTgt spid="198"/>
                                        </p:tgtEl>
                                        <p:attrNameLst>
                                          <p:attrName>style.visibility</p:attrName>
                                        </p:attrNameLst>
                                      </p:cBhvr>
                                      <p:to>
                                        <p:strVal val="visible"/>
                                      </p:to>
                                    </p:set>
                                  </p:childTnLst>
                                </p:cTn>
                              </p:par>
                              <p:par>
                                <p:cTn id="23" presetID="1" presetClass="entr" fill="hold" nodeType="withEffect">
                                  <p:stCondLst>
                                    <p:cond delay="0"/>
                                  </p:stCondLst>
                                  <p:childTnLst>
                                    <p:set>
                                      <p:cBhvr>
                                        <p:cTn id="24" dur="1" fill="hold">
                                          <p:stCondLst>
                                            <p:cond delay="0"/>
                                          </p:stCondLst>
                                        </p:cTn>
                                        <p:tgtEl>
                                          <p:spTgt spid="199"/>
                                        </p:tgtEl>
                                        <p:attrNameLst>
                                          <p:attrName>style.visibility</p:attrName>
                                        </p:attrNameLst>
                                      </p:cBhvr>
                                      <p:to>
                                        <p:strVal val="visible"/>
                                      </p:to>
                                    </p:set>
                                  </p:childTnLst>
                                </p:cTn>
                              </p:par>
                              <p:par>
                                <p:cTn id="25" presetID="1" presetClass="entr" fill="hold" nodeType="withEffect">
                                  <p:stCondLst>
                                    <p:cond delay="0"/>
                                  </p:stCondLst>
                                  <p:childTnLst>
                                    <p:set>
                                      <p:cBhvr>
                                        <p:cTn id="26" dur="1" fill="hold">
                                          <p:stCondLst>
                                            <p:cond delay="0"/>
                                          </p:stCondLst>
                                        </p:cTn>
                                        <p:tgtEl>
                                          <p:spTgt spid="20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fill="hold" nodeType="clickEffect">
                                  <p:stCondLst>
                                    <p:cond delay="0"/>
                                  </p:stCondLst>
                                  <p:childTnLst>
                                    <p:set>
                                      <p:cBhvr>
                                        <p:cTn id="30" dur="1" fill="hold">
                                          <p:stCondLst>
                                            <p:cond delay="0"/>
                                          </p:stCondLst>
                                        </p:cTn>
                                        <p:tgtEl>
                                          <p:spTgt spid="201"/>
                                        </p:tgtEl>
                                        <p:attrNameLst>
                                          <p:attrName>style.visibility</p:attrName>
                                        </p:attrNameLst>
                                      </p:cBhvr>
                                      <p:to>
                                        <p:strVal val="visible"/>
                                      </p:to>
                                    </p:set>
                                  </p:childTnLst>
                                </p:cTn>
                              </p:par>
                              <p:par>
                                <p:cTn id="31" presetID="1" presetClass="entr" fill="hold" nodeType="withEffect">
                                  <p:stCondLst>
                                    <p:cond delay="0"/>
                                  </p:stCondLst>
                                  <p:childTnLst>
                                    <p:set>
                                      <p:cBhvr>
                                        <p:cTn id="32" dur="1" fill="hold">
                                          <p:stCondLst>
                                            <p:cond delay="0"/>
                                          </p:stCondLst>
                                        </p:cTn>
                                        <p:tgtEl>
                                          <p:spTgt spid="202"/>
                                        </p:tgtEl>
                                        <p:attrNameLst>
                                          <p:attrName>style.visibility</p:attrName>
                                        </p:attrNameLst>
                                      </p:cBhvr>
                                      <p:to>
                                        <p:strVal val="visible"/>
                                      </p:to>
                                    </p:set>
                                  </p:childTnLst>
                                </p:cTn>
                              </p:par>
                              <p:par>
                                <p:cTn id="33" presetID="1" presetClass="entr" fill="hold" nodeType="withEffect">
                                  <p:stCondLst>
                                    <p:cond delay="0"/>
                                  </p:stCondLst>
                                  <p:childTnLst>
                                    <p:set>
                                      <p:cBhvr>
                                        <p:cTn id="34" dur="1" fill="hold">
                                          <p:stCondLst>
                                            <p:cond delay="0"/>
                                          </p:stCondLst>
                                        </p:cTn>
                                        <p:tgtEl>
                                          <p:spTgt spid="203"/>
                                        </p:tgtEl>
                                        <p:attrNameLst>
                                          <p:attrName>style.visibility</p:attrName>
                                        </p:attrNameLst>
                                      </p:cBhvr>
                                      <p:to>
                                        <p:strVal val="visible"/>
                                      </p:to>
                                    </p:set>
                                  </p:childTnLst>
                                </p:cTn>
                              </p:par>
                              <p:par>
                                <p:cTn id="35" presetID="1" presetClass="entr" fill="hold" nodeType="withEffect">
                                  <p:stCondLst>
                                    <p:cond delay="0"/>
                                  </p:stCondLst>
                                  <p:childTnLst>
                                    <p:set>
                                      <p:cBhvr>
                                        <p:cTn id="36" dur="1" fill="hold">
                                          <p:stCondLst>
                                            <p:cond delay="0"/>
                                          </p:stCondLst>
                                        </p:cTn>
                                        <p:tgtEl>
                                          <p:spTgt spid="20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 name="Text 0"/>
          <p:cNvSpPr/>
          <p:nvPr/>
        </p:nvSpPr>
        <p:spPr>
          <a:xfrm>
            <a:off x="2182320" y="156960"/>
            <a:ext cx="7863120" cy="5022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sz="3600" b="1" u="none" strike="noStrike">
                <a:solidFill>
                  <a:srgbClr val="D89B16"/>
                </a:solidFill>
                <a:effectLst/>
                <a:uFillTx/>
                <a:latin typeface="Arial"/>
                <a:ea typeface="Arial"/>
              </a:rPr>
              <a:t>FOLLOW ME #4</a:t>
            </a:r>
            <a:endParaRPr lang="en-US" sz="3600" b="0" u="none" strike="noStrike">
              <a:solidFill>
                <a:srgbClr val="000000"/>
              </a:solidFill>
              <a:effectLst/>
              <a:uFillTx/>
              <a:latin typeface="Arial"/>
            </a:endParaRPr>
          </a:p>
        </p:txBody>
      </p:sp>
      <p:sp>
        <p:nvSpPr>
          <p:cNvPr id="206" name="Text 1"/>
          <p:cNvSpPr/>
          <p:nvPr/>
        </p:nvSpPr>
        <p:spPr>
          <a:xfrm>
            <a:off x="2182320" y="1417320"/>
            <a:ext cx="7863120" cy="7124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4400" b="1" u="none" strike="noStrike">
                <a:solidFill>
                  <a:srgbClr val="FFFFFF"/>
                </a:solidFill>
                <a:effectLst/>
                <a:uFillTx/>
                <a:latin typeface="Arial"/>
                <a:ea typeface="Arial"/>
              </a:rPr>
              <a:t>COUNT THE COST</a:t>
            </a:r>
            <a:endParaRPr lang="en-US" sz="4400" b="0" u="none" strike="noStrike">
              <a:solidFill>
                <a:srgbClr val="000000"/>
              </a:solidFill>
              <a:effectLst/>
              <a:uFillTx/>
              <a:latin typeface="Arial"/>
            </a:endParaRPr>
          </a:p>
        </p:txBody>
      </p:sp>
      <p:sp>
        <p:nvSpPr>
          <p:cNvPr id="207" name="Text 2"/>
          <p:cNvSpPr/>
          <p:nvPr/>
        </p:nvSpPr>
        <p:spPr>
          <a:xfrm>
            <a:off x="2182320" y="703080"/>
            <a:ext cx="7863120" cy="5662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sz="4000" b="1" u="none" strike="noStrike">
                <a:solidFill>
                  <a:srgbClr val="000000"/>
                </a:solidFill>
                <a:effectLst/>
                <a:uFillTx/>
                <a:latin typeface="Arial"/>
                <a:ea typeface="Arial"/>
              </a:rPr>
              <a:t>TAKE UP YOUR CROSS</a:t>
            </a:r>
            <a:endParaRPr lang="en-US" sz="4000" b="0" u="none" strike="noStrike">
              <a:solidFill>
                <a:srgbClr val="000000"/>
              </a:solidFill>
              <a:effectLst/>
              <a:uFillTx/>
              <a:latin typeface="Arial"/>
            </a:endParaRPr>
          </a:p>
        </p:txBody>
      </p:sp>
      <p:sp>
        <p:nvSpPr>
          <p:cNvPr id="208" name="Shape 3"/>
          <p:cNvSpPr/>
          <p:nvPr/>
        </p:nvSpPr>
        <p:spPr>
          <a:xfrm>
            <a:off x="2209680" y="1507680"/>
            <a:ext cx="7772400" cy="360"/>
          </a:xfrm>
          <a:prstGeom prst="line">
            <a:avLst/>
          </a:prstGeom>
          <a:ln w="25560">
            <a:solidFill>
              <a:srgbClr val="D89B16"/>
            </a:solidFill>
            <a:round/>
          </a:ln>
        </p:spPr>
        <p:style>
          <a:lnRef idx="0">
            <a:scrgbClr r="0" g="0" b="0"/>
          </a:lnRef>
          <a:fillRef idx="0">
            <a:scrgbClr r="0" g="0" b="0"/>
          </a:fillRef>
          <a:effectRef idx="0">
            <a:scrgbClr r="0" g="0" b="0"/>
          </a:effectRef>
          <a:fontRef idx="minor"/>
        </p:style>
        <p:txBody>
          <a:bodyPr lIns="90000" tIns="-44640" rIns="90000" bIns="-44640" anchor="t" anchorCtr="1">
            <a:noAutofit/>
          </a:bodyPr>
          <a:lstStyle/>
          <a:p>
            <a:endParaRPr lang="en-US" sz="1800" b="0" u="none" strike="noStrike">
              <a:solidFill>
                <a:srgbClr val="FFFFFF"/>
              </a:solidFill>
              <a:effectLst/>
              <a:uFillTx/>
              <a:latin typeface="Arial"/>
            </a:endParaRPr>
          </a:p>
        </p:txBody>
      </p:sp>
      <p:sp>
        <p:nvSpPr>
          <p:cNvPr id="209" name="Text 4"/>
          <p:cNvSpPr/>
          <p:nvPr/>
        </p:nvSpPr>
        <p:spPr>
          <a:xfrm>
            <a:off x="2392560" y="3767400"/>
            <a:ext cx="7405920" cy="913680"/>
          </a:xfrm>
          <a:prstGeom prst="rect">
            <a:avLst/>
          </a:prstGeom>
          <a:noFill/>
          <a:ln w="0">
            <a:noFill/>
          </a:ln>
        </p:spPr>
        <p:style>
          <a:lnRef idx="0">
            <a:scrgbClr r="0" g="0" b="0"/>
          </a:lnRef>
          <a:fillRef idx="0">
            <a:scrgbClr r="0" g="0" b="0"/>
          </a:fillRef>
          <a:effectRef idx="0">
            <a:scrgbClr r="0" g="0" b="0"/>
          </a:effectRef>
          <a:fontRef idx="minor"/>
        </p:style>
        <p:txBody>
          <a:bodyPr lIns="720" tIns="720" rIns="720" bIns="720" anchor="ctr">
            <a:normAutofit fontScale="92500" lnSpcReduction="10000"/>
          </a:bodyPr>
          <a:lstStyle/>
          <a:p>
            <a:pPr algn="ctr" defTabSz="914400">
              <a:lnSpc>
                <a:spcPct val="100000"/>
              </a:lnSpc>
              <a:tabLst>
                <a:tab pos="0" algn="l"/>
              </a:tabLst>
            </a:pPr>
            <a:r>
              <a:rPr lang="en-US" sz="3600" b="1" u="none" strike="noStrike">
                <a:solidFill>
                  <a:srgbClr val="FFFFFF"/>
                </a:solidFill>
                <a:effectLst/>
                <a:uFillTx/>
                <a:latin typeface="Arial"/>
                <a:ea typeface="Arial"/>
              </a:rPr>
              <a:t>Following Jesus means surrender, not convenience.</a:t>
            </a:r>
            <a:endParaRPr lang="en-US" sz="3600" b="0" u="none" strike="noStrike">
              <a:solidFill>
                <a:srgbClr val="000000"/>
              </a:solidFill>
              <a:effectLst/>
              <a:uFillTx/>
              <a:latin typeface="Arial"/>
            </a:endParaRPr>
          </a:p>
        </p:txBody>
      </p:sp>
      <p:sp>
        <p:nvSpPr>
          <p:cNvPr id="210" name="Text 5"/>
          <p:cNvSpPr/>
          <p:nvPr/>
        </p:nvSpPr>
        <p:spPr>
          <a:xfrm>
            <a:off x="2621160" y="2911320"/>
            <a:ext cx="6948720" cy="4107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sz="3200" b="1" u="none" strike="noStrike">
                <a:solidFill>
                  <a:srgbClr val="D89B16"/>
                </a:solidFill>
                <a:effectLst/>
                <a:uFillTx/>
                <a:latin typeface="Arial"/>
                <a:ea typeface="Arial"/>
              </a:rPr>
              <a:t>Luke 9:23–25  •  Luke 14:25–33</a:t>
            </a:r>
            <a:endParaRPr lang="en-US" sz="3200" b="0" u="none" strike="noStrike">
              <a:solidFill>
                <a:srgbClr val="000000"/>
              </a:solidFill>
              <a:effectLst/>
              <a:uFillTx/>
              <a:latin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 name="PlaceHolder 1"/>
          <p:cNvSpPr>
            <a:spLocks noGrp="1"/>
          </p:cNvSpPr>
          <p:nvPr>
            <p:ph type="title"/>
          </p:nvPr>
        </p:nvSpPr>
        <p:spPr>
          <a:xfrm>
            <a:off x="838080" y="365040"/>
            <a:ext cx="10515240" cy="1325160"/>
          </a:xfrm>
          <a:prstGeom prst="rect">
            <a:avLst/>
          </a:prstGeom>
          <a:noFill/>
          <a:ln w="0">
            <a:noFill/>
          </a:ln>
        </p:spPr>
        <p:txBody>
          <a:bodyPr lIns="91440" tIns="45720" rIns="91440" bIns="45720" anchor="ctr">
            <a:noAutofit/>
          </a:bodyPr>
          <a:lstStyle/>
          <a:p>
            <a:pPr indent="0" defTabSz="914400">
              <a:lnSpc>
                <a:spcPct val="90000"/>
              </a:lnSpc>
              <a:buNone/>
            </a:pPr>
            <a:r>
              <a:rPr lang="en-US" sz="4400" b="1" u="none" strike="noStrike">
                <a:solidFill>
                  <a:srgbClr val="D89B16"/>
                </a:solidFill>
                <a:effectLst/>
                <a:uFillTx/>
                <a:latin typeface="Arial"/>
                <a:ea typeface="Arial"/>
              </a:rPr>
              <a:t>Luke 9:23–25</a:t>
            </a:r>
            <a:endParaRPr lang="en-US" sz="4400" b="0" u="none" strike="noStrike">
              <a:solidFill>
                <a:schemeClr val="dk1"/>
              </a:solidFill>
              <a:effectLst/>
              <a:uFillTx/>
              <a:latin typeface="Calibri"/>
            </a:endParaRPr>
          </a:p>
        </p:txBody>
      </p:sp>
      <p:sp>
        <p:nvSpPr>
          <p:cNvPr id="212" name="PlaceHolder 2"/>
          <p:cNvSpPr>
            <a:spLocks noGrp="1"/>
          </p:cNvSpPr>
          <p:nvPr>
            <p:ph/>
          </p:nvPr>
        </p:nvSpPr>
        <p:spPr>
          <a:xfrm>
            <a:off x="838080" y="1825560"/>
            <a:ext cx="10515240" cy="4350960"/>
          </a:xfrm>
          <a:prstGeom prst="rect">
            <a:avLst/>
          </a:prstGeom>
          <a:noFill/>
          <a:ln w="0">
            <a:noFill/>
          </a:ln>
        </p:spPr>
        <p:txBody>
          <a:bodyPr lIns="91440" tIns="45720" rIns="91440" bIns="45720" anchor="t">
            <a:noAutofit/>
          </a:bodyPr>
          <a:lstStyle/>
          <a:p>
            <a:pPr marL="228600" indent="-228600" defTabSz="914400">
              <a:lnSpc>
                <a:spcPct val="90000"/>
              </a:lnSpc>
              <a:spcBef>
                <a:spcPts val="1001"/>
              </a:spcBef>
              <a:buClr>
                <a:srgbClr val="000000"/>
              </a:buClr>
              <a:buFont typeface="Arial"/>
              <a:buChar char="•"/>
            </a:pPr>
            <a:r>
              <a:rPr lang="en-US" sz="2800" b="0" u="none" strike="noStrike" dirty="0">
                <a:solidFill>
                  <a:schemeClr val="dk1"/>
                </a:solidFill>
                <a:effectLst/>
                <a:uFillTx/>
                <a:latin typeface="Calibri"/>
              </a:rPr>
              <a:t>23 Then he said to them all, “If anyone wants to become my </a:t>
            </a:r>
            <a:r>
              <a:rPr lang="en-US" sz="2800" b="0" u="none" strike="noStrike" dirty="0">
                <a:solidFill>
                  <a:srgbClr val="FF0000"/>
                </a:solidFill>
                <a:effectLst/>
                <a:uFillTx/>
                <a:latin typeface="Calibri"/>
              </a:rPr>
              <a:t>follower</a:t>
            </a:r>
            <a:r>
              <a:rPr lang="en-US" sz="2800" b="0" u="none" strike="noStrike" dirty="0">
                <a:solidFill>
                  <a:schemeClr val="dk1"/>
                </a:solidFill>
                <a:effectLst/>
                <a:uFillTx/>
                <a:latin typeface="Calibri"/>
              </a:rPr>
              <a:t>, he must deny himself, </a:t>
            </a:r>
            <a:r>
              <a:rPr lang="en-US" sz="2800" b="0" u="none" strike="noStrike" dirty="0">
                <a:solidFill>
                  <a:schemeClr val="accent1"/>
                </a:solidFill>
                <a:effectLst/>
                <a:uFillTx/>
                <a:latin typeface="Calibri"/>
              </a:rPr>
              <a:t>take up his cross daily</a:t>
            </a:r>
            <a:r>
              <a:rPr lang="en-US" sz="2800" b="0" u="none" strike="noStrike" dirty="0">
                <a:solidFill>
                  <a:schemeClr val="dk1"/>
                </a:solidFill>
                <a:effectLst/>
                <a:uFillTx/>
                <a:latin typeface="Calibri"/>
              </a:rPr>
              <a:t>, </a:t>
            </a:r>
            <a:r>
              <a:rPr lang="en-US" sz="2800" b="0" u="none" strike="noStrike" dirty="0">
                <a:solidFill>
                  <a:srgbClr val="FF0000"/>
                </a:solidFill>
                <a:effectLst/>
                <a:uFillTx/>
                <a:latin typeface="Calibri"/>
              </a:rPr>
              <a:t>and follow me</a:t>
            </a:r>
            <a:r>
              <a:rPr lang="en-US" sz="2800" b="0" u="none" strike="noStrike" dirty="0">
                <a:solidFill>
                  <a:schemeClr val="dk1"/>
                </a:solidFill>
                <a:effectLst/>
                <a:uFillTx/>
                <a:latin typeface="Calibri"/>
              </a:rPr>
              <a:t>. 24 For whoever wants to save his life will lose it, but whoever loses his life </a:t>
            </a:r>
            <a:r>
              <a:rPr lang="en-US" sz="2800" b="0" u="none" strike="noStrike" dirty="0">
                <a:solidFill>
                  <a:srgbClr val="FF0000"/>
                </a:solidFill>
                <a:effectLst/>
                <a:uFillTx/>
                <a:latin typeface="Calibri"/>
              </a:rPr>
              <a:t>because of me </a:t>
            </a:r>
            <a:r>
              <a:rPr lang="en-US" sz="2800" b="0" u="none" strike="noStrike" dirty="0">
                <a:solidFill>
                  <a:schemeClr val="dk1"/>
                </a:solidFill>
                <a:effectLst/>
                <a:uFillTx/>
                <a:latin typeface="Calibri"/>
              </a:rPr>
              <a:t>will save it. 25 For what does it benefit a person if he gains the whole world but loses or forfeits himself?</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13" name="PlaceHolder 1"/>
          <p:cNvSpPr>
            <a:spLocks noGrp="1"/>
          </p:cNvSpPr>
          <p:nvPr>
            <p:ph type="title"/>
          </p:nvPr>
        </p:nvSpPr>
        <p:spPr>
          <a:xfrm>
            <a:off x="838080" y="-256680"/>
            <a:ext cx="10515240" cy="1325160"/>
          </a:xfrm>
          <a:prstGeom prst="rect">
            <a:avLst/>
          </a:prstGeom>
          <a:noFill/>
          <a:ln w="0">
            <a:noFill/>
          </a:ln>
        </p:spPr>
        <p:txBody>
          <a:bodyPr lIns="91440" tIns="45720" rIns="91440" bIns="45720" anchor="ctr">
            <a:noAutofit/>
          </a:bodyPr>
          <a:lstStyle/>
          <a:p>
            <a:pPr indent="0" defTabSz="914400">
              <a:lnSpc>
                <a:spcPct val="90000"/>
              </a:lnSpc>
              <a:buNone/>
            </a:pPr>
            <a:r>
              <a:rPr lang="en-US" sz="4400" b="1" u="none" strike="noStrike">
                <a:solidFill>
                  <a:srgbClr val="D89B16"/>
                </a:solidFill>
                <a:effectLst/>
                <a:uFillTx/>
                <a:latin typeface="Arial"/>
                <a:ea typeface="Arial"/>
              </a:rPr>
              <a:t>Luke 14:25–33</a:t>
            </a:r>
            <a:endParaRPr lang="en-US" sz="4400" b="0" u="none" strike="noStrike">
              <a:solidFill>
                <a:schemeClr val="dk1"/>
              </a:solidFill>
              <a:effectLst/>
              <a:uFillTx/>
              <a:latin typeface="Calibri"/>
            </a:endParaRPr>
          </a:p>
        </p:txBody>
      </p:sp>
      <p:sp>
        <p:nvSpPr>
          <p:cNvPr id="214" name="PlaceHolder 2"/>
          <p:cNvSpPr>
            <a:spLocks noGrp="1"/>
          </p:cNvSpPr>
          <p:nvPr>
            <p:ph/>
          </p:nvPr>
        </p:nvSpPr>
        <p:spPr>
          <a:xfrm>
            <a:off x="567000" y="804600"/>
            <a:ext cx="11146320" cy="5688000"/>
          </a:xfrm>
          <a:prstGeom prst="rect">
            <a:avLst/>
          </a:prstGeom>
          <a:noFill/>
          <a:ln w="0">
            <a:noFill/>
          </a:ln>
        </p:spPr>
        <p:txBody>
          <a:bodyPr lIns="91440" tIns="45720" rIns="91440" bIns="45720" anchor="t">
            <a:normAutofit lnSpcReduction="10000"/>
          </a:bodyPr>
          <a:lstStyle/>
          <a:p>
            <a:pPr marL="228600" indent="-228600" defTabSz="914400">
              <a:lnSpc>
                <a:spcPct val="90000"/>
              </a:lnSpc>
              <a:spcBef>
                <a:spcPts val="1001"/>
              </a:spcBef>
              <a:buClr>
                <a:srgbClr val="000000"/>
              </a:buClr>
              <a:buFont typeface="Arial"/>
              <a:buChar char="•"/>
            </a:pPr>
            <a:r>
              <a:rPr lang="en-AU" sz="2800" b="1" u="none" strike="noStrike" baseline="30000">
                <a:solidFill>
                  <a:schemeClr val="dk1"/>
                </a:solidFill>
                <a:effectLst/>
                <a:uFillTx/>
                <a:latin typeface="Calibri"/>
              </a:rPr>
              <a:t>25 </a:t>
            </a:r>
            <a:r>
              <a:rPr lang="en-AU" sz="2800" b="0" u="none" strike="noStrike">
                <a:solidFill>
                  <a:schemeClr val="dk1"/>
                </a:solidFill>
                <a:effectLst/>
                <a:uFillTx/>
                <a:latin typeface="Calibri"/>
              </a:rPr>
              <a:t>Now large crowds were accompanying Jesus, and turning to them he said, </a:t>
            </a:r>
            <a:r>
              <a:rPr lang="en-AU" sz="2800" b="1" u="none" strike="noStrike" baseline="30000">
                <a:solidFill>
                  <a:schemeClr val="dk1"/>
                </a:solidFill>
                <a:effectLst/>
                <a:uFillTx/>
                <a:latin typeface="Calibri"/>
              </a:rPr>
              <a:t>26 </a:t>
            </a:r>
            <a:r>
              <a:rPr lang="en-AU" sz="2800" b="0" u="none" strike="noStrike">
                <a:solidFill>
                  <a:schemeClr val="dk1"/>
                </a:solidFill>
                <a:effectLst/>
                <a:uFillTx/>
                <a:latin typeface="Calibri"/>
              </a:rPr>
              <a:t>“If anyone comes to me and does not hate his own father and mother, and wife and children, and brothers and sisters, and even his own life, he cannot be my disciple. </a:t>
            </a:r>
            <a:r>
              <a:rPr lang="en-AU" sz="2800" b="1" u="none" strike="noStrike" baseline="30000">
                <a:solidFill>
                  <a:schemeClr val="dk1"/>
                </a:solidFill>
                <a:effectLst/>
                <a:uFillTx/>
                <a:latin typeface="Calibri"/>
              </a:rPr>
              <a:t>27 </a:t>
            </a:r>
            <a:r>
              <a:rPr lang="en-AU" sz="2800" b="0" u="none" strike="noStrike">
                <a:solidFill>
                  <a:srgbClr val="FF0000"/>
                </a:solidFill>
                <a:effectLst/>
                <a:uFillTx/>
                <a:latin typeface="Calibri"/>
              </a:rPr>
              <a:t>Whoever does not carry his own cross and follow me cannot be my disciple</a:t>
            </a:r>
            <a:r>
              <a:rPr lang="en-AU" sz="2800" b="0" u="none" strike="noStrike">
                <a:solidFill>
                  <a:schemeClr val="dk1"/>
                </a:solidFill>
                <a:effectLst/>
                <a:uFillTx/>
                <a:latin typeface="Calibri"/>
              </a:rPr>
              <a:t>. </a:t>
            </a:r>
            <a:r>
              <a:rPr lang="en-AU" sz="2800" b="1" u="none" strike="noStrike" baseline="30000">
                <a:solidFill>
                  <a:schemeClr val="dk1"/>
                </a:solidFill>
                <a:effectLst/>
                <a:uFillTx/>
                <a:latin typeface="Calibri"/>
              </a:rPr>
              <a:t>28 </a:t>
            </a:r>
            <a:r>
              <a:rPr lang="en-AU" sz="2800" b="0" u="none" strike="noStrike">
                <a:solidFill>
                  <a:schemeClr val="dk1"/>
                </a:solidFill>
                <a:effectLst/>
                <a:uFillTx/>
                <a:latin typeface="Calibri"/>
              </a:rPr>
              <a:t>For which of you, wanting to build a tower, doesn’t sit down first and compute the cost to see if he has enough money to complete it? </a:t>
            </a:r>
            <a:r>
              <a:rPr lang="en-AU" sz="2800" b="1" u="none" strike="noStrike" baseline="30000">
                <a:solidFill>
                  <a:schemeClr val="dk1"/>
                </a:solidFill>
                <a:effectLst/>
                <a:uFillTx/>
                <a:latin typeface="Calibri"/>
              </a:rPr>
              <a:t>29 </a:t>
            </a:r>
            <a:r>
              <a:rPr lang="en-AU" sz="2800" b="0" u="none" strike="noStrike">
                <a:solidFill>
                  <a:schemeClr val="dk1"/>
                </a:solidFill>
                <a:effectLst/>
                <a:uFillTx/>
                <a:latin typeface="Calibri"/>
              </a:rPr>
              <a:t>Otherwise, when he has laid a foundations and is not able to finish the tower, all who see it will begin to make fun of him. </a:t>
            </a:r>
            <a:r>
              <a:rPr lang="en-AU" sz="2800" b="1" u="none" strike="noStrike" baseline="30000">
                <a:solidFill>
                  <a:schemeClr val="dk1"/>
                </a:solidFill>
                <a:effectLst/>
                <a:uFillTx/>
                <a:latin typeface="Calibri"/>
              </a:rPr>
              <a:t>30 </a:t>
            </a:r>
            <a:r>
              <a:rPr lang="en-AU" sz="2800" b="0" u="none" strike="noStrike">
                <a:solidFill>
                  <a:schemeClr val="dk1"/>
                </a:solidFill>
                <a:effectLst/>
                <a:uFillTx/>
                <a:latin typeface="Calibri"/>
              </a:rPr>
              <a:t>They will say, ‘This man began to build and was not able to finish!’ </a:t>
            </a:r>
            <a:r>
              <a:rPr lang="en-AU" sz="2800" b="1" u="none" strike="noStrike" baseline="30000">
                <a:solidFill>
                  <a:schemeClr val="dk1"/>
                </a:solidFill>
                <a:effectLst/>
                <a:uFillTx/>
                <a:latin typeface="Calibri"/>
              </a:rPr>
              <a:t>31 </a:t>
            </a:r>
            <a:r>
              <a:rPr lang="en-AU" sz="2800" b="0" u="none" strike="noStrike">
                <a:solidFill>
                  <a:schemeClr val="dk1"/>
                </a:solidFill>
                <a:effectLst/>
                <a:uFillTx/>
                <a:latin typeface="Calibri"/>
              </a:rPr>
              <a:t>Or what king, going out to confront another king in battle, will not sit down first and determine whether he is able with 10,000 to oppose the one coming against him with 20,000? </a:t>
            </a:r>
            <a:r>
              <a:rPr lang="en-AU" sz="2800" b="1" u="none" strike="noStrike" baseline="30000">
                <a:solidFill>
                  <a:schemeClr val="dk1"/>
                </a:solidFill>
                <a:effectLst/>
                <a:uFillTx/>
                <a:latin typeface="Calibri"/>
              </a:rPr>
              <a:t>32 </a:t>
            </a:r>
            <a:r>
              <a:rPr lang="en-AU" sz="2800" b="0" u="none" strike="noStrike">
                <a:solidFill>
                  <a:schemeClr val="dk1"/>
                </a:solidFill>
                <a:effectLst/>
                <a:uFillTx/>
                <a:latin typeface="Calibri"/>
              </a:rPr>
              <a:t>If he cannot succeed, he will send a representative while the other is still a long way off and ask for terms of peace. </a:t>
            </a:r>
            <a:r>
              <a:rPr lang="en-AU" sz="2800" b="1" u="none" strike="noStrike" baseline="30000">
                <a:solidFill>
                  <a:schemeClr val="dk1"/>
                </a:solidFill>
                <a:effectLst/>
                <a:uFillTx/>
                <a:latin typeface="Calibri"/>
              </a:rPr>
              <a:t>33 </a:t>
            </a:r>
            <a:r>
              <a:rPr lang="en-AU" sz="2800" b="0" u="none" strike="noStrike">
                <a:solidFill>
                  <a:schemeClr val="dk1"/>
                </a:solidFill>
                <a:effectLst/>
                <a:uFillTx/>
                <a:latin typeface="Calibri"/>
              </a:rPr>
              <a:t>In the same way therefore </a:t>
            </a:r>
            <a:r>
              <a:rPr lang="en-AU" sz="2800" b="0" u="none" strike="noStrike">
                <a:solidFill>
                  <a:srgbClr val="FF0000"/>
                </a:solidFill>
                <a:effectLst/>
                <a:uFillTx/>
                <a:latin typeface="Calibri"/>
              </a:rPr>
              <a:t>not one of you can be my disciple </a:t>
            </a:r>
            <a:r>
              <a:rPr lang="en-AU" sz="2800" b="0" u="none" strike="noStrike">
                <a:solidFill>
                  <a:schemeClr val="dk1"/>
                </a:solidFill>
                <a:effectLst/>
                <a:uFillTx/>
                <a:latin typeface="Calibri"/>
              </a:rPr>
              <a:t>if he does not renounce all his own possessions.</a:t>
            </a:r>
            <a:endParaRPr lang="en-US" sz="2800" b="0" u="none" strike="noStrike">
              <a:solidFill>
                <a:schemeClr val="dk1"/>
              </a:solidFill>
              <a:effectLst/>
              <a:uFillTx/>
              <a:latin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 name="Text 0"/>
          <p:cNvSpPr/>
          <p:nvPr/>
        </p:nvSpPr>
        <p:spPr>
          <a:xfrm>
            <a:off x="2026800" y="228600"/>
            <a:ext cx="8046000" cy="3834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3200" b="1" u="none" strike="noStrike">
                <a:solidFill>
                  <a:srgbClr val="D89B16"/>
                </a:solidFill>
                <a:effectLst/>
                <a:uFillTx/>
                <a:latin typeface="Arial"/>
                <a:ea typeface="Arial"/>
              </a:rPr>
              <a:t>TODAY’S BIG IDEA</a:t>
            </a:r>
            <a:endParaRPr lang="en-US" sz="3200" b="0" u="none" strike="noStrike">
              <a:solidFill>
                <a:srgbClr val="000000"/>
              </a:solidFill>
              <a:effectLst/>
              <a:uFillTx/>
              <a:latin typeface="Arial"/>
            </a:endParaRPr>
          </a:p>
        </p:txBody>
      </p:sp>
      <p:sp>
        <p:nvSpPr>
          <p:cNvPr id="216" name="Text 1"/>
          <p:cNvSpPr/>
          <p:nvPr/>
        </p:nvSpPr>
        <p:spPr>
          <a:xfrm>
            <a:off x="2026800" y="791830"/>
            <a:ext cx="8137440" cy="11242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lnSpcReduction="10000"/>
          </a:bodyPr>
          <a:lstStyle/>
          <a:p>
            <a:pPr algn="ctr" defTabSz="914400">
              <a:lnSpc>
                <a:spcPct val="100000"/>
              </a:lnSpc>
              <a:tabLst>
                <a:tab pos="0" algn="l"/>
              </a:tabLst>
            </a:pPr>
            <a:r>
              <a:rPr lang="en-US" sz="4000" b="1" u="none" strike="noStrike" dirty="0">
                <a:solidFill>
                  <a:srgbClr val="132A46"/>
                </a:solidFill>
                <a:effectLst/>
                <a:uFillTx/>
                <a:latin typeface="Arial"/>
                <a:ea typeface="Arial"/>
              </a:rPr>
              <a:t>Following Jesus Means Surrender, Not Convenience</a:t>
            </a:r>
            <a:endParaRPr lang="en-US" sz="4000" b="0" u="none" strike="noStrike" dirty="0">
              <a:solidFill>
                <a:srgbClr val="000000"/>
              </a:solidFill>
              <a:effectLst/>
              <a:uFillTx/>
              <a:latin typeface="Arial"/>
            </a:endParaRPr>
          </a:p>
        </p:txBody>
      </p:sp>
      <p:sp>
        <p:nvSpPr>
          <p:cNvPr id="217" name="Text 2"/>
          <p:cNvSpPr/>
          <p:nvPr/>
        </p:nvSpPr>
        <p:spPr>
          <a:xfrm>
            <a:off x="2158778" y="2293970"/>
            <a:ext cx="7863120" cy="1325160"/>
          </a:xfrm>
          <a:prstGeom prst="rect">
            <a:avLst/>
          </a:prstGeom>
          <a:noFill/>
          <a:ln w="0">
            <a:noFill/>
          </a:ln>
        </p:spPr>
        <p:style>
          <a:lnRef idx="0">
            <a:scrgbClr r="0" g="0" b="0"/>
          </a:lnRef>
          <a:fillRef idx="0">
            <a:scrgbClr r="0" g="0" b="0"/>
          </a:fillRef>
          <a:effectRef idx="0">
            <a:scrgbClr r="0" g="0" b="0"/>
          </a:effectRef>
          <a:fontRef idx="minor"/>
        </p:style>
        <p:txBody>
          <a:bodyPr lIns="720" tIns="720" rIns="720" bIns="720" anchor="ctr">
            <a:normAutofit fontScale="92500"/>
          </a:bodyPr>
          <a:lstStyle/>
          <a:p>
            <a:pPr algn="ctr" defTabSz="914400">
              <a:lnSpc>
                <a:spcPct val="100000"/>
              </a:lnSpc>
              <a:tabLst>
                <a:tab pos="0" algn="l"/>
              </a:tabLst>
            </a:pPr>
            <a:r>
              <a:rPr lang="en-US" sz="4400" b="1" u="none" strike="noStrike" dirty="0">
                <a:solidFill>
                  <a:srgbClr val="132A46"/>
                </a:solidFill>
                <a:effectLst/>
                <a:uFillTx/>
                <a:latin typeface="Arial"/>
                <a:ea typeface="Arial"/>
              </a:rPr>
              <a:t>JESUS DOES NOT ASK TO BE</a:t>
            </a:r>
            <a:endParaRPr lang="en-US" sz="4400" b="0" u="none" strike="noStrike" dirty="0">
              <a:solidFill>
                <a:srgbClr val="000000"/>
              </a:solidFill>
              <a:effectLst/>
              <a:uFillTx/>
              <a:latin typeface="Arial"/>
            </a:endParaRPr>
          </a:p>
          <a:p>
            <a:pPr algn="ctr" defTabSz="914400">
              <a:lnSpc>
                <a:spcPct val="100000"/>
              </a:lnSpc>
              <a:tabLst>
                <a:tab pos="0" algn="l"/>
              </a:tabLst>
            </a:pPr>
            <a:r>
              <a:rPr lang="en-US" sz="4400" b="1" u="none" strike="noStrike" dirty="0">
                <a:solidFill>
                  <a:srgbClr val="132A46"/>
                </a:solidFill>
                <a:effectLst/>
                <a:uFillTx/>
                <a:latin typeface="Arial"/>
                <a:ea typeface="Arial"/>
              </a:rPr>
              <a:t>AN ADD-ON TO MY LIFE.</a:t>
            </a:r>
            <a:endParaRPr lang="en-US" sz="4400" b="0" u="none" strike="noStrike" dirty="0">
              <a:solidFill>
                <a:srgbClr val="000000"/>
              </a:solidFill>
              <a:effectLst/>
              <a:uFillTx/>
              <a:latin typeface="Arial"/>
            </a:endParaRPr>
          </a:p>
        </p:txBody>
      </p:sp>
      <p:sp>
        <p:nvSpPr>
          <p:cNvPr id="218" name="Shape 3"/>
          <p:cNvSpPr/>
          <p:nvPr/>
        </p:nvSpPr>
        <p:spPr>
          <a:xfrm>
            <a:off x="3032640" y="4145867"/>
            <a:ext cx="6125760" cy="1370880"/>
          </a:xfrm>
          <a:prstGeom prst="roundRect">
            <a:avLst>
              <a:gd name="adj" fmla="val 16667"/>
            </a:avLst>
          </a:prstGeom>
          <a:solidFill>
            <a:srgbClr val="FFF3D8"/>
          </a:solidFill>
          <a:ln w="25560">
            <a:solidFill>
              <a:srgbClr val="D89B16"/>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rgbClr val="000000"/>
              </a:solidFill>
              <a:effectLst/>
              <a:uFillTx/>
              <a:latin typeface="Arial"/>
            </a:endParaRPr>
          </a:p>
        </p:txBody>
      </p:sp>
      <p:sp>
        <p:nvSpPr>
          <p:cNvPr id="219" name="Text 4"/>
          <p:cNvSpPr/>
          <p:nvPr/>
        </p:nvSpPr>
        <p:spPr>
          <a:xfrm>
            <a:off x="3352680" y="4484267"/>
            <a:ext cx="5485680" cy="6210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sz="4400" b="1" u="none" strike="noStrike">
                <a:solidFill>
                  <a:srgbClr val="D89B16"/>
                </a:solidFill>
                <a:effectLst/>
                <a:uFillTx/>
                <a:latin typeface="Arial"/>
                <a:ea typeface="Arial"/>
              </a:rPr>
              <a:t>HE IS LORD OF IT.</a:t>
            </a:r>
            <a:endParaRPr lang="en-US" sz="4400" b="0" u="none" strike="noStrike">
              <a:solidFill>
                <a:srgbClr val="000000"/>
              </a:solidFill>
              <a:effectLst/>
              <a:uFillTx/>
              <a:latin typeface="Arial"/>
            </a:endParaRPr>
          </a:p>
        </p:txBody>
      </p:sp>
      <p:sp>
        <p:nvSpPr>
          <p:cNvPr id="220" name="Text 5"/>
          <p:cNvSpPr/>
          <p:nvPr/>
        </p:nvSpPr>
        <p:spPr>
          <a:xfrm>
            <a:off x="2118240" y="5895996"/>
            <a:ext cx="7954560" cy="52956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92500"/>
          </a:bodyPr>
          <a:lstStyle/>
          <a:p>
            <a:pPr algn="ctr" defTabSz="914400">
              <a:lnSpc>
                <a:spcPct val="100000"/>
              </a:lnSpc>
              <a:tabLst>
                <a:tab pos="0" algn="l"/>
              </a:tabLst>
            </a:pPr>
            <a:r>
              <a:rPr lang="en-US" sz="3600" b="1" u="none" strike="noStrike" dirty="0">
                <a:solidFill>
                  <a:srgbClr val="132A46"/>
                </a:solidFill>
                <a:effectLst/>
                <a:uFillTx/>
                <a:latin typeface="Arial"/>
                <a:ea typeface="Arial"/>
              </a:rPr>
              <a:t>COUNT THE COST — THEN FOLLOW.</a:t>
            </a:r>
            <a:endParaRPr lang="en-US" sz="3600" b="0" u="none" strike="noStrike" dirty="0">
              <a:solidFill>
                <a:srgbClr val="000000"/>
              </a:solidFill>
              <a:effectLst/>
              <a:uFillTx/>
              <a:latin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1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6" grpId="0"/>
      <p:bldP spid="217" grpId="0"/>
      <p:bldP spid="218" grpId="0" animBg="1"/>
      <p:bldP spid="219" grpId="0"/>
      <p:bldP spid="22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 name="Text 0"/>
          <p:cNvSpPr/>
          <p:nvPr/>
        </p:nvSpPr>
        <p:spPr>
          <a:xfrm>
            <a:off x="2072520" y="320040"/>
            <a:ext cx="8046000" cy="4107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3200" b="1" u="none" strike="noStrike">
                <a:solidFill>
                  <a:srgbClr val="D89B16"/>
                </a:solidFill>
                <a:effectLst/>
                <a:uFillTx/>
                <a:latin typeface="Arial"/>
                <a:ea typeface="Arial"/>
              </a:rPr>
              <a:t>LUKE 9:23</a:t>
            </a:r>
            <a:endParaRPr lang="en-US" sz="3200" b="0" u="none" strike="noStrike">
              <a:solidFill>
                <a:srgbClr val="000000"/>
              </a:solidFill>
              <a:effectLst/>
              <a:uFillTx/>
              <a:latin typeface="Arial"/>
            </a:endParaRPr>
          </a:p>
        </p:txBody>
      </p:sp>
      <p:sp>
        <p:nvSpPr>
          <p:cNvPr id="222" name="Text 1"/>
          <p:cNvSpPr/>
          <p:nvPr/>
        </p:nvSpPr>
        <p:spPr>
          <a:xfrm>
            <a:off x="2255400" y="1234440"/>
            <a:ext cx="7680240" cy="3474000"/>
          </a:xfrm>
          <a:prstGeom prst="rect">
            <a:avLst/>
          </a:prstGeom>
          <a:noFill/>
          <a:ln w="0">
            <a:noFill/>
          </a:ln>
        </p:spPr>
        <p:style>
          <a:lnRef idx="0">
            <a:scrgbClr r="0" g="0" b="0"/>
          </a:lnRef>
          <a:fillRef idx="0">
            <a:scrgbClr r="0" g="0" b="0"/>
          </a:fillRef>
          <a:effectRef idx="0">
            <a:scrgbClr r="0" g="0" b="0"/>
          </a:effectRef>
          <a:fontRef idx="minor"/>
        </p:style>
        <p:txBody>
          <a:bodyPr lIns="1080" tIns="1080" rIns="1080" bIns="1080" anchor="ctr">
            <a:normAutofit/>
          </a:bodyPr>
          <a:lstStyle/>
          <a:p>
            <a:pPr algn="ctr" defTabSz="914400">
              <a:lnSpc>
                <a:spcPct val="100000"/>
              </a:lnSpc>
              <a:tabLst>
                <a:tab pos="0" algn="l"/>
              </a:tabLst>
            </a:pPr>
            <a:r>
              <a:rPr lang="en-US" sz="4400" b="1" u="none" strike="noStrike">
                <a:solidFill>
                  <a:srgbClr val="132A46"/>
                </a:solidFill>
                <a:effectLst/>
                <a:uFillTx/>
                <a:latin typeface="Arial"/>
                <a:ea typeface="Arial"/>
              </a:rPr>
              <a:t>“If anyone would come after me, let him deny himself and take up his cross daily and follow me.”</a:t>
            </a:r>
            <a:endParaRPr lang="en-US" sz="4400" b="0" u="none" strike="noStrike">
              <a:solidFill>
                <a:srgbClr val="000000"/>
              </a:solidFill>
              <a:effectLst/>
              <a:uFillTx/>
              <a:latin typeface="Arial"/>
            </a:endParaRPr>
          </a:p>
        </p:txBody>
      </p:sp>
      <p:sp>
        <p:nvSpPr>
          <p:cNvPr id="223" name="Text 2"/>
          <p:cNvSpPr/>
          <p:nvPr/>
        </p:nvSpPr>
        <p:spPr>
          <a:xfrm>
            <a:off x="2118240" y="5623560"/>
            <a:ext cx="7954560" cy="52956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70000" lnSpcReduction="20000"/>
          </a:bodyPr>
          <a:lstStyle/>
          <a:p>
            <a:pPr algn="ctr" defTabSz="914400">
              <a:lnSpc>
                <a:spcPct val="100000"/>
              </a:lnSpc>
              <a:tabLst>
                <a:tab pos="0" algn="l"/>
              </a:tabLst>
            </a:pPr>
            <a:r>
              <a:rPr lang="en-US" sz="3200" b="1" u="none" strike="noStrike">
                <a:solidFill>
                  <a:srgbClr val="D89B16"/>
                </a:solidFill>
                <a:effectLst/>
                <a:uFillTx/>
                <a:latin typeface="Arial"/>
                <a:ea typeface="Arial"/>
              </a:rPr>
              <a:t>DENY SELF  •  TAKE UP YOUR CROSS  •  FOLLOW JESUS</a:t>
            </a:r>
            <a:endParaRPr lang="en-US" sz="3200" b="0" u="none" strike="noStrike">
              <a:solidFill>
                <a:srgbClr val="000000"/>
              </a:solidFill>
              <a:effectLst/>
              <a:uFillTx/>
              <a:latin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24" name="Text 0"/>
          <p:cNvSpPr/>
          <p:nvPr/>
        </p:nvSpPr>
        <p:spPr>
          <a:xfrm>
            <a:off x="2026800" y="228600"/>
            <a:ext cx="8046000" cy="3834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3200" b="1" u="none" strike="noStrike">
                <a:solidFill>
                  <a:srgbClr val="D89B16"/>
                </a:solidFill>
                <a:effectLst/>
                <a:uFillTx/>
                <a:latin typeface="Arial"/>
                <a:ea typeface="Arial"/>
              </a:rPr>
              <a:t>LUKE 9:23</a:t>
            </a:r>
            <a:endParaRPr lang="en-US" sz="3200" b="0" u="none" strike="noStrike">
              <a:solidFill>
                <a:srgbClr val="000000"/>
              </a:solidFill>
              <a:effectLst/>
              <a:uFillTx/>
              <a:latin typeface="Arial"/>
            </a:endParaRPr>
          </a:p>
        </p:txBody>
      </p:sp>
      <p:sp>
        <p:nvSpPr>
          <p:cNvPr id="225" name="Text 1"/>
          <p:cNvSpPr/>
          <p:nvPr/>
        </p:nvSpPr>
        <p:spPr>
          <a:xfrm>
            <a:off x="2026800" y="612720"/>
            <a:ext cx="8137440" cy="5295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92500" lnSpcReduction="10000"/>
          </a:bodyPr>
          <a:lstStyle/>
          <a:p>
            <a:pPr defTabSz="914400">
              <a:lnSpc>
                <a:spcPct val="100000"/>
              </a:lnSpc>
              <a:tabLst>
                <a:tab pos="0" algn="l"/>
              </a:tabLst>
            </a:pPr>
            <a:r>
              <a:rPr lang="en-US" sz="4000" b="1" u="none" strike="noStrike">
                <a:solidFill>
                  <a:srgbClr val="132A46"/>
                </a:solidFill>
                <a:effectLst/>
                <a:uFillTx/>
                <a:latin typeface="Arial"/>
                <a:ea typeface="Arial"/>
              </a:rPr>
              <a:t>“If Anyone…”</a:t>
            </a:r>
            <a:endParaRPr lang="en-US" sz="4000" b="0" u="none" strike="noStrike">
              <a:solidFill>
                <a:srgbClr val="000000"/>
              </a:solidFill>
              <a:effectLst/>
              <a:uFillTx/>
              <a:latin typeface="Arial"/>
            </a:endParaRPr>
          </a:p>
        </p:txBody>
      </p:sp>
      <p:sp>
        <p:nvSpPr>
          <p:cNvPr id="226" name="Text 2"/>
          <p:cNvSpPr/>
          <p:nvPr/>
        </p:nvSpPr>
        <p:spPr>
          <a:xfrm>
            <a:off x="2017800" y="1463040"/>
            <a:ext cx="7771680" cy="123372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77500" lnSpcReduction="20000"/>
          </a:bodyPr>
          <a:lstStyle/>
          <a:p>
            <a:pPr algn="ctr" defTabSz="914400">
              <a:lnSpc>
                <a:spcPct val="100000"/>
              </a:lnSpc>
              <a:tabLst>
                <a:tab pos="0" algn="l"/>
              </a:tabLst>
            </a:pPr>
            <a:r>
              <a:rPr lang="en-US" sz="4400" b="1" u="none" strike="noStrike" dirty="0">
                <a:solidFill>
                  <a:srgbClr val="132A46"/>
                </a:solidFill>
                <a:effectLst/>
                <a:uFillTx/>
                <a:latin typeface="Arial"/>
                <a:ea typeface="Arial"/>
              </a:rPr>
              <a:t>THIS IS NOT AN ADVANCED CLASS</a:t>
            </a:r>
            <a:endParaRPr lang="en-US" sz="4400" b="0" u="none" strike="noStrike" dirty="0">
              <a:solidFill>
                <a:srgbClr val="000000"/>
              </a:solidFill>
              <a:effectLst/>
              <a:uFillTx/>
              <a:latin typeface="Arial"/>
            </a:endParaRPr>
          </a:p>
          <a:p>
            <a:pPr algn="ctr" defTabSz="914400">
              <a:lnSpc>
                <a:spcPct val="100000"/>
              </a:lnSpc>
              <a:tabLst>
                <a:tab pos="0" algn="l"/>
              </a:tabLst>
            </a:pPr>
            <a:r>
              <a:rPr lang="en-US" sz="4400" b="1" u="none" strike="noStrike" dirty="0">
                <a:solidFill>
                  <a:srgbClr val="132A46"/>
                </a:solidFill>
                <a:effectLst/>
                <a:uFillTx/>
                <a:latin typeface="Arial"/>
                <a:ea typeface="Arial"/>
              </a:rPr>
              <a:t>FOR SUPER-CHRISTIANS.</a:t>
            </a:r>
            <a:endParaRPr lang="en-US" sz="4400" b="0" u="none" strike="noStrike" dirty="0">
              <a:solidFill>
                <a:srgbClr val="000000"/>
              </a:solidFill>
              <a:effectLst/>
              <a:uFillTx/>
              <a:latin typeface="Arial"/>
            </a:endParaRPr>
          </a:p>
        </p:txBody>
      </p:sp>
      <p:sp>
        <p:nvSpPr>
          <p:cNvPr id="227" name="Shape 3"/>
          <p:cNvSpPr/>
          <p:nvPr/>
        </p:nvSpPr>
        <p:spPr>
          <a:xfrm>
            <a:off x="2163960" y="2980800"/>
            <a:ext cx="3062520" cy="1828080"/>
          </a:xfrm>
          <a:prstGeom prst="roundRect">
            <a:avLst>
              <a:gd name="adj" fmla="val 3000"/>
            </a:avLst>
          </a:prstGeom>
          <a:solidFill>
            <a:srgbClr val="F8EAEA"/>
          </a:solidFill>
          <a:ln w="12600">
            <a:solidFill>
              <a:srgbClr val="C9D0D7"/>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rgbClr val="000000"/>
              </a:solidFill>
              <a:effectLst/>
              <a:uFillTx/>
              <a:latin typeface="Arial"/>
            </a:endParaRPr>
          </a:p>
        </p:txBody>
      </p:sp>
      <p:sp>
        <p:nvSpPr>
          <p:cNvPr id="228" name="Text 4"/>
          <p:cNvSpPr/>
          <p:nvPr/>
        </p:nvSpPr>
        <p:spPr>
          <a:xfrm>
            <a:off x="2328480" y="3126960"/>
            <a:ext cx="2733480" cy="4107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92500" lnSpcReduction="19999"/>
          </a:bodyPr>
          <a:lstStyle/>
          <a:p>
            <a:pPr algn="ctr" defTabSz="914400">
              <a:lnSpc>
                <a:spcPct val="100000"/>
              </a:lnSpc>
              <a:tabLst>
                <a:tab pos="0" algn="l"/>
              </a:tabLst>
            </a:pPr>
            <a:r>
              <a:rPr lang="en-US" sz="3200" b="1" u="none" strike="noStrike">
                <a:solidFill>
                  <a:srgbClr val="9F3B35"/>
                </a:solidFill>
                <a:effectLst/>
                <a:uFillTx/>
                <a:latin typeface="Arial"/>
                <a:ea typeface="Arial"/>
              </a:rPr>
              <a:t>NOT JUST</a:t>
            </a:r>
            <a:endParaRPr lang="en-US" sz="3200" b="0" u="none" strike="noStrike">
              <a:solidFill>
                <a:srgbClr val="000000"/>
              </a:solidFill>
              <a:effectLst/>
              <a:uFillTx/>
              <a:latin typeface="Arial"/>
            </a:endParaRPr>
          </a:p>
        </p:txBody>
      </p:sp>
      <p:sp>
        <p:nvSpPr>
          <p:cNvPr id="229" name="Text 5"/>
          <p:cNvSpPr/>
          <p:nvPr/>
        </p:nvSpPr>
        <p:spPr>
          <a:xfrm>
            <a:off x="2328480" y="3693960"/>
            <a:ext cx="2733480" cy="96840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85000" lnSpcReduction="19999"/>
          </a:bodyPr>
          <a:lstStyle/>
          <a:p>
            <a:pPr algn="ctr" defTabSz="914400">
              <a:lnSpc>
                <a:spcPct val="100000"/>
              </a:lnSpc>
              <a:tabLst>
                <a:tab pos="0" algn="l"/>
              </a:tabLst>
            </a:pPr>
            <a:r>
              <a:rPr lang="en-US" sz="2800" b="0" u="none" strike="noStrike">
                <a:solidFill>
                  <a:srgbClr val="20262D"/>
                </a:solidFill>
                <a:effectLst/>
                <a:uFillTx/>
                <a:latin typeface="Arial"/>
                <a:ea typeface="Arial"/>
              </a:rPr>
              <a:t>pastors</a:t>
            </a:r>
            <a:endParaRPr lang="en-US" sz="2800" b="0" u="none" strike="noStrike">
              <a:solidFill>
                <a:srgbClr val="000000"/>
              </a:solidFill>
              <a:effectLst/>
              <a:uFillTx/>
              <a:latin typeface="Arial"/>
            </a:endParaRPr>
          </a:p>
          <a:p>
            <a:pPr algn="ctr" defTabSz="914400">
              <a:lnSpc>
                <a:spcPct val="100000"/>
              </a:lnSpc>
              <a:tabLst>
                <a:tab pos="0" algn="l"/>
              </a:tabLst>
            </a:pPr>
            <a:r>
              <a:rPr lang="en-US" sz="2800" b="0" u="none" strike="noStrike">
                <a:solidFill>
                  <a:srgbClr val="20262D"/>
                </a:solidFill>
                <a:effectLst/>
                <a:uFillTx/>
                <a:latin typeface="Arial"/>
                <a:ea typeface="Arial"/>
              </a:rPr>
              <a:t>missionaries</a:t>
            </a:r>
            <a:endParaRPr lang="en-US" sz="2800" b="0" u="none" strike="noStrike">
              <a:solidFill>
                <a:srgbClr val="000000"/>
              </a:solidFill>
              <a:effectLst/>
              <a:uFillTx/>
              <a:latin typeface="Arial"/>
            </a:endParaRPr>
          </a:p>
          <a:p>
            <a:pPr algn="ctr" defTabSz="914400">
              <a:lnSpc>
                <a:spcPct val="100000"/>
              </a:lnSpc>
              <a:tabLst>
                <a:tab pos="0" algn="l"/>
              </a:tabLst>
            </a:pPr>
            <a:r>
              <a:rPr lang="en-US" sz="2800" b="0" u="none" strike="noStrike">
                <a:solidFill>
                  <a:srgbClr val="20262D"/>
                </a:solidFill>
                <a:effectLst/>
                <a:uFillTx/>
                <a:latin typeface="Arial"/>
                <a:ea typeface="Arial"/>
              </a:rPr>
              <a:t>“serious” Christians</a:t>
            </a:r>
            <a:endParaRPr lang="en-US" sz="2800" b="0" u="none" strike="noStrike">
              <a:solidFill>
                <a:srgbClr val="000000"/>
              </a:solidFill>
              <a:effectLst/>
              <a:uFillTx/>
              <a:latin typeface="Arial"/>
            </a:endParaRPr>
          </a:p>
        </p:txBody>
      </p:sp>
      <p:sp>
        <p:nvSpPr>
          <p:cNvPr id="230" name="Shape 6"/>
          <p:cNvSpPr/>
          <p:nvPr/>
        </p:nvSpPr>
        <p:spPr>
          <a:xfrm>
            <a:off x="6507360" y="2971800"/>
            <a:ext cx="3062520" cy="1828080"/>
          </a:xfrm>
          <a:prstGeom prst="roundRect">
            <a:avLst>
              <a:gd name="adj" fmla="val 3000"/>
            </a:avLst>
          </a:prstGeom>
          <a:solidFill>
            <a:srgbClr val="EAF4EC"/>
          </a:solidFill>
          <a:ln w="12600">
            <a:solidFill>
              <a:srgbClr val="C9D0D7"/>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rgbClr val="000000"/>
              </a:solidFill>
              <a:effectLst/>
              <a:uFillTx/>
              <a:latin typeface="Arial"/>
            </a:endParaRPr>
          </a:p>
        </p:txBody>
      </p:sp>
      <p:sp>
        <p:nvSpPr>
          <p:cNvPr id="231" name="Text 7"/>
          <p:cNvSpPr/>
          <p:nvPr/>
        </p:nvSpPr>
        <p:spPr>
          <a:xfrm>
            <a:off x="6671880" y="3117960"/>
            <a:ext cx="2733480" cy="4107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92500" lnSpcReduction="19999"/>
          </a:bodyPr>
          <a:lstStyle/>
          <a:p>
            <a:pPr algn="ctr" defTabSz="914400">
              <a:lnSpc>
                <a:spcPct val="100000"/>
              </a:lnSpc>
              <a:tabLst>
                <a:tab pos="0" algn="l"/>
              </a:tabLst>
            </a:pPr>
            <a:r>
              <a:rPr lang="en-US" sz="3200" b="1" u="none" strike="noStrike">
                <a:solidFill>
                  <a:srgbClr val="406C52"/>
                </a:solidFill>
                <a:effectLst/>
                <a:uFillTx/>
                <a:latin typeface="Arial"/>
                <a:ea typeface="Arial"/>
              </a:rPr>
              <a:t>JESUS SAID</a:t>
            </a:r>
            <a:endParaRPr lang="en-US" sz="3200" b="0" u="none" strike="noStrike">
              <a:solidFill>
                <a:srgbClr val="000000"/>
              </a:solidFill>
              <a:effectLst/>
              <a:uFillTx/>
              <a:latin typeface="Arial"/>
            </a:endParaRPr>
          </a:p>
        </p:txBody>
      </p:sp>
      <p:sp>
        <p:nvSpPr>
          <p:cNvPr id="232" name="Text 8"/>
          <p:cNvSpPr/>
          <p:nvPr/>
        </p:nvSpPr>
        <p:spPr>
          <a:xfrm>
            <a:off x="6671880" y="3684960"/>
            <a:ext cx="2733480" cy="96840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62500" lnSpcReduction="20000"/>
          </a:bodyPr>
          <a:lstStyle/>
          <a:p>
            <a:pPr algn="ctr" defTabSz="914400">
              <a:lnSpc>
                <a:spcPct val="100000"/>
              </a:lnSpc>
              <a:tabLst>
                <a:tab pos="0" algn="l"/>
              </a:tabLst>
            </a:pPr>
            <a:r>
              <a:rPr lang="en-US" sz="2800" b="0" u="none" strike="noStrike">
                <a:solidFill>
                  <a:srgbClr val="20262D"/>
                </a:solidFill>
                <a:effectLst/>
                <a:uFillTx/>
                <a:latin typeface="Arial"/>
                <a:ea typeface="Arial"/>
              </a:rPr>
              <a:t>“If anyone…”</a:t>
            </a:r>
            <a:endParaRPr lang="en-US" sz="2800" b="0" u="none" strike="noStrike">
              <a:solidFill>
                <a:srgbClr val="000000"/>
              </a:solidFill>
              <a:effectLst/>
              <a:uFillTx/>
              <a:latin typeface="Arial"/>
            </a:endParaRPr>
          </a:p>
          <a:p>
            <a:pPr algn="ctr" defTabSz="914400">
              <a:lnSpc>
                <a:spcPct val="100000"/>
              </a:lnSpc>
              <a:tabLst>
                <a:tab pos="0" algn="l"/>
              </a:tabLst>
            </a:pPr>
            <a:endParaRPr lang="en-US" sz="2800" b="0" u="none" strike="noStrike">
              <a:solidFill>
                <a:srgbClr val="000000"/>
              </a:solidFill>
              <a:effectLst/>
              <a:uFillTx/>
              <a:latin typeface="Arial"/>
            </a:endParaRPr>
          </a:p>
          <a:p>
            <a:pPr algn="ctr" defTabSz="914400">
              <a:lnSpc>
                <a:spcPct val="100000"/>
              </a:lnSpc>
              <a:tabLst>
                <a:tab pos="0" algn="l"/>
              </a:tabLst>
            </a:pPr>
            <a:r>
              <a:rPr lang="en-US" sz="2800" b="0" u="none" strike="noStrike">
                <a:solidFill>
                  <a:srgbClr val="20262D"/>
                </a:solidFill>
                <a:effectLst/>
                <a:uFillTx/>
                <a:latin typeface="Arial"/>
                <a:ea typeface="Arial"/>
              </a:rPr>
              <a:t>The call belongs to every disciple.</a:t>
            </a:r>
            <a:endParaRPr lang="en-US" sz="2800" b="0" u="none" strike="noStrike">
              <a:solidFill>
                <a:srgbClr val="000000"/>
              </a:solidFill>
              <a:effectLst/>
              <a:uFillTx/>
              <a:latin typeface="Arial"/>
            </a:endParaRPr>
          </a:p>
        </p:txBody>
      </p:sp>
      <p:sp>
        <p:nvSpPr>
          <p:cNvPr id="233" name="Text 9"/>
          <p:cNvSpPr/>
          <p:nvPr/>
        </p:nvSpPr>
        <p:spPr>
          <a:xfrm>
            <a:off x="1917360" y="5623560"/>
            <a:ext cx="7954560" cy="52956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a:bodyPr>
          <a:lstStyle/>
          <a:p>
            <a:pPr algn="ctr" defTabSz="914400">
              <a:lnSpc>
                <a:spcPct val="100000"/>
              </a:lnSpc>
              <a:tabLst>
                <a:tab pos="0" algn="l"/>
              </a:tabLst>
            </a:pPr>
            <a:r>
              <a:rPr lang="en-US" sz="3200" b="1" u="none" strike="noStrike" dirty="0">
                <a:solidFill>
                  <a:srgbClr val="D89B16"/>
                </a:solidFill>
                <a:effectLst/>
                <a:uFillTx/>
                <a:latin typeface="Arial"/>
                <a:ea typeface="Arial"/>
              </a:rPr>
              <a:t>Discipleship is the normal Christian life.</a:t>
            </a:r>
            <a:endParaRPr lang="en-US" sz="3200" b="0" u="none" strike="noStrike" dirty="0">
              <a:solidFill>
                <a:srgbClr val="000000"/>
              </a:solidFill>
              <a:effectLst/>
              <a:uFillTx/>
              <a:latin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2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2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2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3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3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3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6" grpId="0"/>
      <p:bldP spid="227" grpId="0" animBg="1"/>
      <p:bldP spid="228" grpId="0"/>
      <p:bldP spid="229" grpId="0"/>
      <p:bldP spid="230" grpId="0" animBg="1"/>
      <p:bldP spid="231" grpId="0"/>
      <p:bldP spid="232" grpId="0"/>
      <p:bldP spid="23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 name="Text 0"/>
          <p:cNvSpPr/>
          <p:nvPr/>
        </p:nvSpPr>
        <p:spPr>
          <a:xfrm>
            <a:off x="2026800" y="228600"/>
            <a:ext cx="8046000" cy="3834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3200" b="1" u="none" strike="noStrike">
                <a:solidFill>
                  <a:srgbClr val="D89B16"/>
                </a:solidFill>
                <a:effectLst/>
                <a:uFillTx/>
                <a:latin typeface="Arial"/>
                <a:ea typeface="Arial"/>
              </a:rPr>
              <a:t>DENY YOURSELF</a:t>
            </a:r>
            <a:endParaRPr lang="en-US" sz="3200" b="0" u="none" strike="noStrike">
              <a:solidFill>
                <a:srgbClr val="000000"/>
              </a:solidFill>
              <a:effectLst/>
              <a:uFillTx/>
              <a:latin typeface="Arial"/>
            </a:endParaRPr>
          </a:p>
        </p:txBody>
      </p:sp>
      <p:sp>
        <p:nvSpPr>
          <p:cNvPr id="235" name="Text 1"/>
          <p:cNvSpPr/>
          <p:nvPr/>
        </p:nvSpPr>
        <p:spPr>
          <a:xfrm>
            <a:off x="2026800" y="612720"/>
            <a:ext cx="8137440" cy="5295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77500" lnSpcReduction="20000"/>
          </a:bodyPr>
          <a:lstStyle/>
          <a:p>
            <a:pPr defTabSz="914400">
              <a:lnSpc>
                <a:spcPct val="100000"/>
              </a:lnSpc>
              <a:tabLst>
                <a:tab pos="0" algn="l"/>
              </a:tabLst>
            </a:pPr>
            <a:r>
              <a:rPr lang="en-US" sz="4000" b="1" u="none" strike="noStrike">
                <a:solidFill>
                  <a:srgbClr val="132A46"/>
                </a:solidFill>
                <a:effectLst/>
                <a:uFillTx/>
                <a:latin typeface="Arial"/>
                <a:ea typeface="Arial"/>
              </a:rPr>
              <a:t>Not Self-Hatred — Surrender of Self-Rule</a:t>
            </a:r>
            <a:endParaRPr lang="en-US" sz="4000" b="0" u="none" strike="noStrike">
              <a:solidFill>
                <a:srgbClr val="000000"/>
              </a:solidFill>
              <a:effectLst/>
              <a:uFillTx/>
              <a:latin typeface="Arial"/>
            </a:endParaRPr>
          </a:p>
        </p:txBody>
      </p:sp>
      <p:sp>
        <p:nvSpPr>
          <p:cNvPr id="236" name="Shape 2"/>
          <p:cNvSpPr/>
          <p:nvPr/>
        </p:nvSpPr>
        <p:spPr>
          <a:xfrm>
            <a:off x="2255400" y="1554480"/>
            <a:ext cx="3611160" cy="3565440"/>
          </a:xfrm>
          <a:prstGeom prst="roundRect">
            <a:avLst>
              <a:gd name="adj" fmla="val 1538"/>
            </a:avLst>
          </a:prstGeom>
          <a:solidFill>
            <a:srgbClr val="F8EAEA"/>
          </a:solidFill>
          <a:ln w="12600">
            <a:solidFill>
              <a:srgbClr val="C9D0D7"/>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rgbClr val="000000"/>
              </a:solidFill>
              <a:effectLst/>
              <a:uFillTx/>
              <a:latin typeface="Arial"/>
            </a:endParaRPr>
          </a:p>
        </p:txBody>
      </p:sp>
      <p:sp>
        <p:nvSpPr>
          <p:cNvPr id="237" name="Text 3"/>
          <p:cNvSpPr/>
          <p:nvPr/>
        </p:nvSpPr>
        <p:spPr>
          <a:xfrm>
            <a:off x="2419920" y="1700640"/>
            <a:ext cx="3282120" cy="4107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77500" lnSpcReduction="20000"/>
          </a:bodyPr>
          <a:lstStyle/>
          <a:p>
            <a:pPr defTabSz="914400">
              <a:lnSpc>
                <a:spcPct val="100000"/>
              </a:lnSpc>
              <a:tabLst>
                <a:tab pos="0" algn="l"/>
              </a:tabLst>
            </a:pPr>
            <a:r>
              <a:rPr lang="en-US" sz="3200" b="1" u="none" strike="noStrike">
                <a:solidFill>
                  <a:srgbClr val="9F3B35"/>
                </a:solidFill>
                <a:effectLst/>
                <a:uFillTx/>
                <a:latin typeface="Arial"/>
                <a:ea typeface="Arial"/>
              </a:rPr>
              <a:t>IT DOES NOT MEAN</a:t>
            </a:r>
            <a:endParaRPr lang="en-US" sz="3200" b="0" u="none" strike="noStrike">
              <a:solidFill>
                <a:srgbClr val="000000"/>
              </a:solidFill>
              <a:effectLst/>
              <a:uFillTx/>
              <a:latin typeface="Arial"/>
            </a:endParaRPr>
          </a:p>
        </p:txBody>
      </p:sp>
      <p:sp>
        <p:nvSpPr>
          <p:cNvPr id="238" name="Text 4"/>
          <p:cNvSpPr/>
          <p:nvPr/>
        </p:nvSpPr>
        <p:spPr>
          <a:xfrm>
            <a:off x="2419920" y="2267640"/>
            <a:ext cx="3282120" cy="270576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a:bodyPr>
          <a:lstStyle/>
          <a:p>
            <a:pPr defTabSz="914400">
              <a:lnSpc>
                <a:spcPct val="100000"/>
              </a:lnSpc>
              <a:tabLst>
                <a:tab pos="0" algn="l"/>
              </a:tabLst>
            </a:pPr>
            <a:r>
              <a:rPr lang="en-US" sz="3200" b="0" u="none" strike="noStrike">
                <a:solidFill>
                  <a:srgbClr val="20262D"/>
                </a:solidFill>
                <a:effectLst/>
                <a:uFillTx/>
                <a:latin typeface="Arial"/>
                <a:ea typeface="Arial"/>
              </a:rPr>
              <a:t>“I am worthless.”</a:t>
            </a:r>
            <a:endParaRPr lang="en-US" sz="3200" b="0" u="none" strike="noStrike">
              <a:solidFill>
                <a:srgbClr val="000000"/>
              </a:solidFill>
              <a:effectLst/>
              <a:uFillTx/>
              <a:latin typeface="Arial"/>
            </a:endParaRPr>
          </a:p>
          <a:p>
            <a:pPr defTabSz="914400">
              <a:lnSpc>
                <a:spcPct val="100000"/>
              </a:lnSpc>
              <a:tabLst>
                <a:tab pos="0" algn="l"/>
              </a:tabLst>
            </a:pPr>
            <a:r>
              <a:rPr lang="en-US" sz="3200" b="0" u="none" strike="noStrike">
                <a:solidFill>
                  <a:srgbClr val="20262D"/>
                </a:solidFill>
                <a:effectLst/>
                <a:uFillTx/>
                <a:latin typeface="Arial"/>
                <a:ea typeface="Arial"/>
              </a:rPr>
              <a:t>“I have no value.”</a:t>
            </a:r>
            <a:endParaRPr lang="en-US" sz="3200" b="0" u="none" strike="noStrike">
              <a:solidFill>
                <a:srgbClr val="000000"/>
              </a:solidFill>
              <a:effectLst/>
              <a:uFillTx/>
              <a:latin typeface="Arial"/>
            </a:endParaRPr>
          </a:p>
          <a:p>
            <a:pPr defTabSz="914400">
              <a:lnSpc>
                <a:spcPct val="100000"/>
              </a:lnSpc>
              <a:tabLst>
                <a:tab pos="0" algn="l"/>
              </a:tabLst>
            </a:pPr>
            <a:r>
              <a:rPr lang="en-US" sz="3200" b="0" u="none" strike="noStrike">
                <a:solidFill>
                  <a:srgbClr val="20262D"/>
                </a:solidFill>
                <a:effectLst/>
                <a:uFillTx/>
                <a:latin typeface="Arial"/>
                <a:ea typeface="Arial"/>
              </a:rPr>
              <a:t>“I must erase my personality.”</a:t>
            </a:r>
            <a:endParaRPr lang="en-US" sz="3200" b="0" u="none" strike="noStrike">
              <a:solidFill>
                <a:srgbClr val="000000"/>
              </a:solidFill>
              <a:effectLst/>
              <a:uFillTx/>
              <a:latin typeface="Arial"/>
            </a:endParaRPr>
          </a:p>
        </p:txBody>
      </p:sp>
      <p:sp>
        <p:nvSpPr>
          <p:cNvPr id="239" name="Shape 5"/>
          <p:cNvSpPr/>
          <p:nvPr/>
        </p:nvSpPr>
        <p:spPr>
          <a:xfrm>
            <a:off x="6324480" y="1554480"/>
            <a:ext cx="3611160" cy="3565440"/>
          </a:xfrm>
          <a:prstGeom prst="roundRect">
            <a:avLst>
              <a:gd name="adj" fmla="val 1538"/>
            </a:avLst>
          </a:prstGeom>
          <a:solidFill>
            <a:srgbClr val="EAF4EC"/>
          </a:solidFill>
          <a:ln w="12600">
            <a:solidFill>
              <a:srgbClr val="C9D0D7"/>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rgbClr val="000000"/>
              </a:solidFill>
              <a:effectLst/>
              <a:uFillTx/>
              <a:latin typeface="Arial"/>
            </a:endParaRPr>
          </a:p>
        </p:txBody>
      </p:sp>
      <p:sp>
        <p:nvSpPr>
          <p:cNvPr id="240" name="Text 6"/>
          <p:cNvSpPr/>
          <p:nvPr/>
        </p:nvSpPr>
        <p:spPr>
          <a:xfrm>
            <a:off x="6489000" y="1700640"/>
            <a:ext cx="3282120" cy="4107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92500" lnSpcReduction="19999"/>
          </a:bodyPr>
          <a:lstStyle/>
          <a:p>
            <a:pPr defTabSz="914400">
              <a:lnSpc>
                <a:spcPct val="100000"/>
              </a:lnSpc>
              <a:tabLst>
                <a:tab pos="0" algn="l"/>
              </a:tabLst>
            </a:pPr>
            <a:r>
              <a:rPr lang="en-US" sz="3200" b="1" u="none" strike="noStrike">
                <a:solidFill>
                  <a:srgbClr val="406C52"/>
                </a:solidFill>
                <a:effectLst/>
                <a:uFillTx/>
                <a:latin typeface="Arial"/>
                <a:ea typeface="Arial"/>
              </a:rPr>
              <a:t>IT MEANS</a:t>
            </a:r>
            <a:endParaRPr lang="en-US" sz="3200" b="0" u="none" strike="noStrike">
              <a:solidFill>
                <a:srgbClr val="000000"/>
              </a:solidFill>
              <a:effectLst/>
              <a:uFillTx/>
              <a:latin typeface="Arial"/>
            </a:endParaRPr>
          </a:p>
        </p:txBody>
      </p:sp>
      <p:sp>
        <p:nvSpPr>
          <p:cNvPr id="241" name="Text 7"/>
          <p:cNvSpPr/>
          <p:nvPr/>
        </p:nvSpPr>
        <p:spPr>
          <a:xfrm>
            <a:off x="6489000" y="2267640"/>
            <a:ext cx="3282120" cy="270576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92500" lnSpcReduction="10000"/>
          </a:bodyPr>
          <a:lstStyle/>
          <a:p>
            <a:pPr defTabSz="914400">
              <a:lnSpc>
                <a:spcPct val="100000"/>
              </a:lnSpc>
              <a:tabLst>
                <a:tab pos="0" algn="l"/>
              </a:tabLst>
            </a:pPr>
            <a:r>
              <a:rPr lang="en-US" sz="3200" b="0" u="none" strike="noStrike">
                <a:solidFill>
                  <a:srgbClr val="20262D"/>
                </a:solidFill>
                <a:effectLst/>
                <a:uFillTx/>
                <a:latin typeface="Arial"/>
                <a:ea typeface="Arial"/>
              </a:rPr>
              <a:t>“I am no longer my own final authority.”</a:t>
            </a:r>
            <a:endParaRPr lang="en-US" sz="3200" b="0" u="none" strike="noStrike">
              <a:solidFill>
                <a:srgbClr val="000000"/>
              </a:solidFill>
              <a:effectLst/>
              <a:uFillTx/>
              <a:latin typeface="Arial"/>
            </a:endParaRPr>
          </a:p>
          <a:p>
            <a:pPr defTabSz="914400">
              <a:lnSpc>
                <a:spcPct val="100000"/>
              </a:lnSpc>
              <a:tabLst>
                <a:tab pos="0" algn="l"/>
              </a:tabLst>
            </a:pPr>
            <a:endParaRPr lang="en-US" sz="3200" b="0" u="none" strike="noStrike">
              <a:solidFill>
                <a:srgbClr val="000000"/>
              </a:solidFill>
              <a:effectLst/>
              <a:uFillTx/>
              <a:latin typeface="Arial"/>
            </a:endParaRPr>
          </a:p>
          <a:p>
            <a:pPr defTabSz="914400">
              <a:lnSpc>
                <a:spcPct val="100000"/>
              </a:lnSpc>
              <a:tabLst>
                <a:tab pos="0" algn="l"/>
              </a:tabLst>
            </a:pPr>
            <a:r>
              <a:rPr lang="en-US" sz="3200" b="0" u="none" strike="noStrike">
                <a:solidFill>
                  <a:srgbClr val="20262D"/>
                </a:solidFill>
                <a:effectLst/>
                <a:uFillTx/>
                <a:latin typeface="Arial"/>
                <a:ea typeface="Arial"/>
              </a:rPr>
              <a:t>Jesus has first claim on my choices.</a:t>
            </a:r>
            <a:endParaRPr lang="en-US" sz="3200" b="0" u="none" strike="noStrike">
              <a:solidFill>
                <a:srgbClr val="000000"/>
              </a:solidFill>
              <a:effectLst/>
              <a:uFillTx/>
              <a:latin typeface="Arial"/>
            </a:endParaRPr>
          </a:p>
        </p:txBody>
      </p:sp>
      <p:sp>
        <p:nvSpPr>
          <p:cNvPr id="242" name="Text 8"/>
          <p:cNvSpPr/>
          <p:nvPr/>
        </p:nvSpPr>
        <p:spPr>
          <a:xfrm>
            <a:off x="2118240" y="5623560"/>
            <a:ext cx="7954560" cy="52956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70000" lnSpcReduction="20000"/>
          </a:bodyPr>
          <a:lstStyle/>
          <a:p>
            <a:pPr algn="ctr" defTabSz="914400">
              <a:lnSpc>
                <a:spcPct val="100000"/>
              </a:lnSpc>
              <a:tabLst>
                <a:tab pos="0" algn="l"/>
              </a:tabLst>
            </a:pPr>
            <a:r>
              <a:rPr lang="en-US" sz="3200" b="1" u="none" strike="noStrike">
                <a:solidFill>
                  <a:srgbClr val="132A46"/>
                </a:solidFill>
                <a:effectLst/>
                <a:uFillTx/>
                <a:latin typeface="Arial"/>
                <a:ea typeface="Arial"/>
              </a:rPr>
              <a:t>I STOP INSISTING THAT MY WAY GETS THE FINAL WORD.</a:t>
            </a:r>
            <a:endParaRPr lang="en-US" sz="3200" b="0" u="none" strike="noStrike">
              <a:solidFill>
                <a:srgbClr val="000000"/>
              </a:solidFill>
              <a:effectLst/>
              <a:uFillTx/>
              <a:latin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3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3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3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4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4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 grpId="0"/>
      <p:bldP spid="236" grpId="0" animBg="1"/>
      <p:bldP spid="237" grpId="0"/>
      <p:bldP spid="238" grpId="0"/>
      <p:bldP spid="239" grpId="0" animBg="1"/>
      <p:bldP spid="240" grpId="0"/>
      <p:bldP spid="241" grpId="0"/>
      <p:bldP spid="24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 name="Text 0"/>
          <p:cNvSpPr/>
          <p:nvPr/>
        </p:nvSpPr>
        <p:spPr>
          <a:xfrm>
            <a:off x="2163960" y="457200"/>
            <a:ext cx="7863120" cy="5662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sz="4000" b="1" u="none" strike="noStrike">
                <a:solidFill>
                  <a:srgbClr val="D89B16"/>
                </a:solidFill>
                <a:effectLst/>
                <a:uFillTx/>
                <a:latin typeface="Arial"/>
                <a:ea typeface="Arial"/>
              </a:rPr>
              <a:t>TAKE UP YOUR CROSS</a:t>
            </a:r>
            <a:endParaRPr lang="en-US" sz="4000" b="0" u="none" strike="noStrike">
              <a:solidFill>
                <a:srgbClr val="000000"/>
              </a:solidFill>
              <a:effectLst/>
              <a:uFillTx/>
              <a:latin typeface="Arial"/>
            </a:endParaRPr>
          </a:p>
        </p:txBody>
      </p:sp>
      <p:sp>
        <p:nvSpPr>
          <p:cNvPr id="244" name="Shape 1"/>
          <p:cNvSpPr/>
          <p:nvPr/>
        </p:nvSpPr>
        <p:spPr>
          <a:xfrm>
            <a:off x="5684400" y="1325880"/>
            <a:ext cx="566280" cy="3336840"/>
          </a:xfrm>
          <a:prstGeom prst="rect">
            <a:avLst/>
          </a:prstGeom>
          <a:solidFill>
            <a:srgbClr val="E8E5DE"/>
          </a:solidFill>
          <a:ln w="12600">
            <a:solidFill>
              <a:srgbClr val="E8E5DE"/>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rgbClr val="000000"/>
              </a:solidFill>
              <a:effectLst/>
              <a:uFillTx/>
              <a:latin typeface="Arial"/>
            </a:endParaRPr>
          </a:p>
        </p:txBody>
      </p:sp>
      <p:sp>
        <p:nvSpPr>
          <p:cNvPr id="245" name="Shape 2"/>
          <p:cNvSpPr/>
          <p:nvPr/>
        </p:nvSpPr>
        <p:spPr>
          <a:xfrm>
            <a:off x="4678560" y="2148840"/>
            <a:ext cx="2559600" cy="529560"/>
          </a:xfrm>
          <a:prstGeom prst="rect">
            <a:avLst/>
          </a:prstGeom>
          <a:solidFill>
            <a:srgbClr val="E8E5DE"/>
          </a:solidFill>
          <a:ln w="12600">
            <a:solidFill>
              <a:srgbClr val="E8E5DE"/>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rgbClr val="000000"/>
              </a:solidFill>
              <a:effectLst/>
              <a:uFillTx/>
              <a:latin typeface="Arial"/>
            </a:endParaRPr>
          </a:p>
        </p:txBody>
      </p:sp>
      <p:sp>
        <p:nvSpPr>
          <p:cNvPr id="246" name="Text 3"/>
          <p:cNvSpPr/>
          <p:nvPr/>
        </p:nvSpPr>
        <p:spPr>
          <a:xfrm>
            <a:off x="2255400" y="4937760"/>
            <a:ext cx="7680240" cy="105084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77500" lnSpcReduction="20000"/>
          </a:bodyPr>
          <a:lstStyle/>
          <a:p>
            <a:pPr algn="ctr" defTabSz="914400">
              <a:lnSpc>
                <a:spcPct val="100000"/>
              </a:lnSpc>
              <a:tabLst>
                <a:tab pos="0" algn="l"/>
              </a:tabLst>
            </a:pPr>
            <a:r>
              <a:rPr lang="en-US" sz="3600" b="1" u="none" strike="noStrike">
                <a:solidFill>
                  <a:srgbClr val="FFFFFF"/>
                </a:solidFill>
                <a:effectLst/>
                <a:uFillTx/>
                <a:latin typeface="Arial"/>
                <a:ea typeface="Arial"/>
              </a:rPr>
              <a:t>FOR JESUS’ FIRST HEARERS,</a:t>
            </a:r>
            <a:endParaRPr lang="en-US" sz="3600" b="0" u="none" strike="noStrike">
              <a:solidFill>
                <a:srgbClr val="000000"/>
              </a:solidFill>
              <a:effectLst/>
              <a:uFillTx/>
              <a:latin typeface="Arial"/>
            </a:endParaRPr>
          </a:p>
          <a:p>
            <a:pPr algn="ctr" defTabSz="914400">
              <a:lnSpc>
                <a:spcPct val="100000"/>
              </a:lnSpc>
              <a:tabLst>
                <a:tab pos="0" algn="l"/>
              </a:tabLst>
            </a:pPr>
            <a:r>
              <a:rPr lang="en-US" sz="3600" b="1" u="none" strike="noStrike">
                <a:solidFill>
                  <a:srgbClr val="FFFFFF"/>
                </a:solidFill>
                <a:effectLst/>
                <a:uFillTx/>
                <a:latin typeface="Arial"/>
                <a:ea typeface="Arial"/>
              </a:rPr>
              <a:t>A CROSS WAS NOT A BAD DAY.</a:t>
            </a:r>
            <a:endParaRPr lang="en-US" sz="3600" b="0" u="none" strike="noStrike">
              <a:solidFill>
                <a:srgbClr val="000000"/>
              </a:solidFill>
              <a:effectLst/>
              <a:uFillTx/>
              <a:latin typeface="Arial"/>
            </a:endParaRPr>
          </a:p>
          <a:p>
            <a:pPr algn="ctr" defTabSz="914400">
              <a:lnSpc>
                <a:spcPct val="100000"/>
              </a:lnSpc>
              <a:tabLst>
                <a:tab pos="0" algn="l"/>
              </a:tabLst>
            </a:pPr>
            <a:r>
              <a:rPr lang="en-US" sz="3600" b="1" u="none" strike="noStrike">
                <a:solidFill>
                  <a:srgbClr val="FFFFFF"/>
                </a:solidFill>
                <a:effectLst/>
                <a:uFillTx/>
                <a:latin typeface="Arial"/>
                <a:ea typeface="Arial"/>
              </a:rPr>
              <a:t>IT WAS SURRENDER.</a:t>
            </a:r>
            <a:endParaRPr lang="en-US" sz="3600" b="0" u="none" strike="noStrike">
              <a:solidFill>
                <a:srgbClr val="000000"/>
              </a:solidFill>
              <a:effectLst/>
              <a:uFillTx/>
              <a:latin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 name="Text 0"/>
          <p:cNvSpPr/>
          <p:nvPr/>
        </p:nvSpPr>
        <p:spPr>
          <a:xfrm>
            <a:off x="2026800" y="228600"/>
            <a:ext cx="8046000" cy="3834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3200" b="1" u="none" strike="noStrike">
                <a:solidFill>
                  <a:srgbClr val="D89B16"/>
                </a:solidFill>
                <a:effectLst/>
                <a:uFillTx/>
                <a:latin typeface="Arial"/>
                <a:ea typeface="Arial"/>
              </a:rPr>
              <a:t>ONE SMALL WORD</a:t>
            </a:r>
            <a:endParaRPr lang="en-US" sz="3200" b="0" u="none" strike="noStrike">
              <a:solidFill>
                <a:srgbClr val="000000"/>
              </a:solidFill>
              <a:effectLst/>
              <a:uFillTx/>
              <a:latin typeface="Arial"/>
            </a:endParaRPr>
          </a:p>
        </p:txBody>
      </p:sp>
      <p:sp>
        <p:nvSpPr>
          <p:cNvPr id="248" name="Text 1"/>
          <p:cNvSpPr/>
          <p:nvPr/>
        </p:nvSpPr>
        <p:spPr>
          <a:xfrm>
            <a:off x="2026800" y="612720"/>
            <a:ext cx="8137440" cy="5295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92500" lnSpcReduction="10000"/>
          </a:bodyPr>
          <a:lstStyle/>
          <a:p>
            <a:pPr defTabSz="914400">
              <a:lnSpc>
                <a:spcPct val="100000"/>
              </a:lnSpc>
              <a:tabLst>
                <a:tab pos="0" algn="l"/>
              </a:tabLst>
            </a:pPr>
            <a:r>
              <a:rPr lang="en-US" sz="4000" b="1" u="none" strike="noStrike" dirty="0">
                <a:solidFill>
                  <a:srgbClr val="132A46"/>
                </a:solidFill>
                <a:effectLst/>
                <a:uFillTx/>
                <a:latin typeface="Arial"/>
                <a:ea typeface="Arial"/>
              </a:rPr>
              <a:t>Daily</a:t>
            </a:r>
            <a:endParaRPr lang="en-US" sz="4000" b="0" u="none" strike="noStrike" dirty="0">
              <a:solidFill>
                <a:srgbClr val="000000"/>
              </a:solidFill>
              <a:effectLst/>
              <a:uFillTx/>
              <a:latin typeface="Arial"/>
            </a:endParaRPr>
          </a:p>
        </p:txBody>
      </p:sp>
      <p:sp>
        <p:nvSpPr>
          <p:cNvPr id="249" name="Text 2"/>
          <p:cNvSpPr/>
          <p:nvPr/>
        </p:nvSpPr>
        <p:spPr>
          <a:xfrm>
            <a:off x="2346840" y="1417320"/>
            <a:ext cx="7497360" cy="77652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Autofit/>
          </a:bodyPr>
          <a:lstStyle/>
          <a:p>
            <a:pPr algn="ctr" defTabSz="914400">
              <a:lnSpc>
                <a:spcPct val="100000"/>
              </a:lnSpc>
              <a:tabLst>
                <a:tab pos="0" algn="l"/>
              </a:tabLst>
            </a:pPr>
            <a:r>
              <a:rPr lang="en-US" sz="3600" b="1" u="none" strike="noStrike" dirty="0">
                <a:solidFill>
                  <a:srgbClr val="132A46"/>
                </a:solidFill>
                <a:effectLst/>
                <a:uFillTx/>
                <a:latin typeface="Arial"/>
                <a:ea typeface="Arial"/>
              </a:rPr>
              <a:t>“…take up his cross DAILY and follow me.”</a:t>
            </a:r>
            <a:endParaRPr lang="en-US" sz="3600" b="0" u="none" strike="noStrike" dirty="0">
              <a:solidFill>
                <a:srgbClr val="000000"/>
              </a:solidFill>
              <a:effectLst/>
              <a:uFillTx/>
              <a:latin typeface="Arial"/>
            </a:endParaRPr>
          </a:p>
        </p:txBody>
      </p:sp>
      <p:sp>
        <p:nvSpPr>
          <p:cNvPr id="250" name="Shape 3"/>
          <p:cNvSpPr/>
          <p:nvPr/>
        </p:nvSpPr>
        <p:spPr>
          <a:xfrm>
            <a:off x="2118240" y="2606040"/>
            <a:ext cx="1873800" cy="1873800"/>
          </a:xfrm>
          <a:prstGeom prst="roundRect">
            <a:avLst>
              <a:gd name="adj" fmla="val 2927"/>
            </a:avLst>
          </a:prstGeom>
          <a:solidFill>
            <a:srgbClr val="EEF3F7"/>
          </a:solidFill>
          <a:ln w="12600">
            <a:solidFill>
              <a:srgbClr val="C9D0D7"/>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rgbClr val="000000"/>
              </a:solidFill>
              <a:effectLst/>
              <a:uFillTx/>
              <a:latin typeface="Arial"/>
            </a:endParaRPr>
          </a:p>
        </p:txBody>
      </p:sp>
      <p:sp>
        <p:nvSpPr>
          <p:cNvPr id="251" name="Text 4"/>
          <p:cNvSpPr/>
          <p:nvPr/>
        </p:nvSpPr>
        <p:spPr>
          <a:xfrm>
            <a:off x="2282760" y="2752200"/>
            <a:ext cx="1544760" cy="4107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92500"/>
          </a:bodyPr>
          <a:lstStyle/>
          <a:p>
            <a:pPr algn="ctr" defTabSz="914400">
              <a:lnSpc>
                <a:spcPct val="100000"/>
              </a:lnSpc>
              <a:tabLst>
                <a:tab pos="0" algn="l"/>
              </a:tabLst>
            </a:pPr>
            <a:r>
              <a:rPr lang="en-US" sz="2800" b="1" u="none" strike="noStrike" dirty="0">
                <a:solidFill>
                  <a:srgbClr val="132A46"/>
                </a:solidFill>
                <a:effectLst/>
                <a:uFillTx/>
                <a:latin typeface="Arial"/>
                <a:ea typeface="Arial"/>
              </a:rPr>
              <a:t>MONDAY</a:t>
            </a:r>
            <a:endParaRPr lang="en-US" sz="2800" b="0" u="none" strike="noStrike" dirty="0">
              <a:solidFill>
                <a:srgbClr val="000000"/>
              </a:solidFill>
              <a:effectLst/>
              <a:uFillTx/>
              <a:latin typeface="Arial"/>
            </a:endParaRPr>
          </a:p>
        </p:txBody>
      </p:sp>
      <p:sp>
        <p:nvSpPr>
          <p:cNvPr id="252" name="Text 5"/>
          <p:cNvSpPr/>
          <p:nvPr/>
        </p:nvSpPr>
        <p:spPr>
          <a:xfrm>
            <a:off x="2282760" y="3319200"/>
            <a:ext cx="1544760" cy="101412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a:bodyPr>
          <a:lstStyle/>
          <a:p>
            <a:pPr algn="ctr" defTabSz="914400">
              <a:lnSpc>
                <a:spcPct val="100000"/>
              </a:lnSpc>
              <a:tabLst>
                <a:tab pos="0" algn="l"/>
              </a:tabLst>
            </a:pPr>
            <a:r>
              <a:rPr lang="en-US" sz="3200" b="0" u="none" strike="noStrike">
                <a:solidFill>
                  <a:srgbClr val="20262D"/>
                </a:solidFill>
                <a:effectLst/>
                <a:uFillTx/>
                <a:latin typeface="Arial"/>
                <a:ea typeface="Arial"/>
              </a:rPr>
              <a:t>Jesus first.</a:t>
            </a:r>
            <a:endParaRPr lang="en-US" sz="3200" b="0" u="none" strike="noStrike">
              <a:solidFill>
                <a:srgbClr val="000000"/>
              </a:solidFill>
              <a:effectLst/>
              <a:uFillTx/>
              <a:latin typeface="Arial"/>
            </a:endParaRPr>
          </a:p>
        </p:txBody>
      </p:sp>
      <p:sp>
        <p:nvSpPr>
          <p:cNvPr id="253" name="Shape 6"/>
          <p:cNvSpPr/>
          <p:nvPr/>
        </p:nvSpPr>
        <p:spPr>
          <a:xfrm>
            <a:off x="4239720" y="2606040"/>
            <a:ext cx="1873800" cy="1873800"/>
          </a:xfrm>
          <a:prstGeom prst="roundRect">
            <a:avLst>
              <a:gd name="adj" fmla="val 2927"/>
            </a:avLst>
          </a:prstGeom>
          <a:solidFill>
            <a:srgbClr val="EEF3F7"/>
          </a:solidFill>
          <a:ln w="12600">
            <a:solidFill>
              <a:srgbClr val="C9D0D7"/>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rgbClr val="000000"/>
              </a:solidFill>
              <a:effectLst/>
              <a:uFillTx/>
              <a:latin typeface="Arial"/>
            </a:endParaRPr>
          </a:p>
        </p:txBody>
      </p:sp>
      <p:sp>
        <p:nvSpPr>
          <p:cNvPr id="254" name="Text 7"/>
          <p:cNvSpPr/>
          <p:nvPr/>
        </p:nvSpPr>
        <p:spPr>
          <a:xfrm>
            <a:off x="4404240" y="2752200"/>
            <a:ext cx="1544760" cy="4107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85000" lnSpcReduction="9999"/>
          </a:bodyPr>
          <a:lstStyle/>
          <a:p>
            <a:pPr algn="ctr" defTabSz="914400">
              <a:lnSpc>
                <a:spcPct val="100000"/>
              </a:lnSpc>
              <a:tabLst>
                <a:tab pos="0" algn="l"/>
              </a:tabLst>
            </a:pPr>
            <a:r>
              <a:rPr lang="en-US" sz="2800" b="1" u="none" strike="noStrike">
                <a:solidFill>
                  <a:srgbClr val="132A46"/>
                </a:solidFill>
                <a:effectLst/>
                <a:uFillTx/>
                <a:latin typeface="Arial"/>
                <a:ea typeface="Arial"/>
              </a:rPr>
              <a:t>TUESDAY</a:t>
            </a:r>
            <a:endParaRPr lang="en-US" sz="2800" b="0" u="none" strike="noStrike">
              <a:solidFill>
                <a:srgbClr val="000000"/>
              </a:solidFill>
              <a:effectLst/>
              <a:uFillTx/>
              <a:latin typeface="Arial"/>
            </a:endParaRPr>
          </a:p>
        </p:txBody>
      </p:sp>
      <p:sp>
        <p:nvSpPr>
          <p:cNvPr id="255" name="Text 8"/>
          <p:cNvSpPr/>
          <p:nvPr/>
        </p:nvSpPr>
        <p:spPr>
          <a:xfrm>
            <a:off x="4404240" y="3319200"/>
            <a:ext cx="1544760" cy="101412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a:bodyPr>
          <a:lstStyle/>
          <a:p>
            <a:pPr algn="ctr" defTabSz="914400">
              <a:lnSpc>
                <a:spcPct val="100000"/>
              </a:lnSpc>
              <a:tabLst>
                <a:tab pos="0" algn="l"/>
              </a:tabLst>
            </a:pPr>
            <a:r>
              <a:rPr lang="en-US" sz="3200" b="0" u="none" strike="noStrike">
                <a:solidFill>
                  <a:srgbClr val="20262D"/>
                </a:solidFill>
                <a:effectLst/>
                <a:uFillTx/>
                <a:latin typeface="Arial"/>
                <a:ea typeface="Arial"/>
              </a:rPr>
              <a:t>Jesus first.</a:t>
            </a:r>
            <a:endParaRPr lang="en-US" sz="3200" b="0" u="none" strike="noStrike">
              <a:solidFill>
                <a:srgbClr val="000000"/>
              </a:solidFill>
              <a:effectLst/>
              <a:uFillTx/>
              <a:latin typeface="Arial"/>
            </a:endParaRPr>
          </a:p>
        </p:txBody>
      </p:sp>
      <p:sp>
        <p:nvSpPr>
          <p:cNvPr id="256" name="Shape 9"/>
          <p:cNvSpPr/>
          <p:nvPr/>
        </p:nvSpPr>
        <p:spPr>
          <a:xfrm>
            <a:off x="6361200" y="2606040"/>
            <a:ext cx="1873800" cy="1873800"/>
          </a:xfrm>
          <a:prstGeom prst="roundRect">
            <a:avLst>
              <a:gd name="adj" fmla="val 2927"/>
            </a:avLst>
          </a:prstGeom>
          <a:solidFill>
            <a:srgbClr val="EEF3F7"/>
          </a:solidFill>
          <a:ln w="12600">
            <a:solidFill>
              <a:srgbClr val="C9D0D7"/>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rgbClr val="000000"/>
              </a:solidFill>
              <a:effectLst/>
              <a:uFillTx/>
              <a:latin typeface="Arial"/>
            </a:endParaRPr>
          </a:p>
        </p:txBody>
      </p:sp>
      <p:sp>
        <p:nvSpPr>
          <p:cNvPr id="257" name="Text 10"/>
          <p:cNvSpPr/>
          <p:nvPr/>
        </p:nvSpPr>
        <p:spPr>
          <a:xfrm>
            <a:off x="6525720" y="2752200"/>
            <a:ext cx="1544760" cy="4107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62500" lnSpcReduction="20000"/>
          </a:bodyPr>
          <a:lstStyle/>
          <a:p>
            <a:pPr algn="ctr" defTabSz="914400">
              <a:lnSpc>
                <a:spcPct val="100000"/>
              </a:lnSpc>
              <a:tabLst>
                <a:tab pos="0" algn="l"/>
              </a:tabLst>
            </a:pPr>
            <a:r>
              <a:rPr lang="en-US" sz="2800" b="1" u="none" strike="noStrike">
                <a:solidFill>
                  <a:srgbClr val="132A46"/>
                </a:solidFill>
                <a:effectLst/>
                <a:uFillTx/>
                <a:latin typeface="Arial"/>
                <a:ea typeface="Arial"/>
              </a:rPr>
              <a:t>WEDNESDAY</a:t>
            </a:r>
            <a:endParaRPr lang="en-US" sz="2800" b="0" u="none" strike="noStrike">
              <a:solidFill>
                <a:srgbClr val="000000"/>
              </a:solidFill>
              <a:effectLst/>
              <a:uFillTx/>
              <a:latin typeface="Arial"/>
            </a:endParaRPr>
          </a:p>
        </p:txBody>
      </p:sp>
      <p:sp>
        <p:nvSpPr>
          <p:cNvPr id="258" name="Text 11"/>
          <p:cNvSpPr/>
          <p:nvPr/>
        </p:nvSpPr>
        <p:spPr>
          <a:xfrm>
            <a:off x="6525720" y="3319200"/>
            <a:ext cx="1544760" cy="101412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a:bodyPr>
          <a:lstStyle/>
          <a:p>
            <a:pPr algn="ctr" defTabSz="914400">
              <a:lnSpc>
                <a:spcPct val="100000"/>
              </a:lnSpc>
              <a:tabLst>
                <a:tab pos="0" algn="l"/>
              </a:tabLst>
            </a:pPr>
            <a:r>
              <a:rPr lang="en-US" sz="3200" b="0" u="none" strike="noStrike">
                <a:solidFill>
                  <a:srgbClr val="20262D"/>
                </a:solidFill>
                <a:effectLst/>
                <a:uFillTx/>
                <a:latin typeface="Arial"/>
                <a:ea typeface="Arial"/>
              </a:rPr>
              <a:t>Jesus first.</a:t>
            </a:r>
            <a:endParaRPr lang="en-US" sz="3200" b="0" u="none" strike="noStrike">
              <a:solidFill>
                <a:srgbClr val="000000"/>
              </a:solidFill>
              <a:effectLst/>
              <a:uFillTx/>
              <a:latin typeface="Arial"/>
            </a:endParaRPr>
          </a:p>
        </p:txBody>
      </p:sp>
      <p:sp>
        <p:nvSpPr>
          <p:cNvPr id="259" name="Shape 12"/>
          <p:cNvSpPr/>
          <p:nvPr/>
        </p:nvSpPr>
        <p:spPr>
          <a:xfrm>
            <a:off x="8482320" y="2606040"/>
            <a:ext cx="1873800" cy="1873800"/>
          </a:xfrm>
          <a:prstGeom prst="roundRect">
            <a:avLst>
              <a:gd name="adj" fmla="val 2927"/>
            </a:avLst>
          </a:prstGeom>
          <a:solidFill>
            <a:srgbClr val="FFF3D8"/>
          </a:solidFill>
          <a:ln w="12600">
            <a:solidFill>
              <a:srgbClr val="D89B16"/>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rgbClr val="000000"/>
              </a:solidFill>
              <a:effectLst/>
              <a:uFillTx/>
              <a:latin typeface="Arial"/>
            </a:endParaRPr>
          </a:p>
        </p:txBody>
      </p:sp>
      <p:sp>
        <p:nvSpPr>
          <p:cNvPr id="260" name="Text 13"/>
          <p:cNvSpPr/>
          <p:nvPr/>
        </p:nvSpPr>
        <p:spPr>
          <a:xfrm>
            <a:off x="8647200" y="2752200"/>
            <a:ext cx="1544760" cy="4107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lnSpcReduction="10000"/>
          </a:bodyPr>
          <a:lstStyle/>
          <a:p>
            <a:pPr algn="ctr" defTabSz="914400">
              <a:lnSpc>
                <a:spcPct val="100000"/>
              </a:lnSpc>
              <a:tabLst>
                <a:tab pos="0" algn="l"/>
              </a:tabLst>
            </a:pPr>
            <a:r>
              <a:rPr lang="en-US" sz="2800" b="1" u="none" strike="noStrike">
                <a:solidFill>
                  <a:srgbClr val="132A46"/>
                </a:solidFill>
                <a:effectLst/>
                <a:uFillTx/>
                <a:latin typeface="Arial"/>
                <a:ea typeface="Arial"/>
              </a:rPr>
              <a:t>TODAY</a:t>
            </a:r>
            <a:endParaRPr lang="en-US" sz="2800" b="0" u="none" strike="noStrike">
              <a:solidFill>
                <a:srgbClr val="000000"/>
              </a:solidFill>
              <a:effectLst/>
              <a:uFillTx/>
              <a:latin typeface="Arial"/>
            </a:endParaRPr>
          </a:p>
        </p:txBody>
      </p:sp>
      <p:sp>
        <p:nvSpPr>
          <p:cNvPr id="261" name="Text 14"/>
          <p:cNvSpPr/>
          <p:nvPr/>
        </p:nvSpPr>
        <p:spPr>
          <a:xfrm>
            <a:off x="8647200" y="3319200"/>
            <a:ext cx="1544760" cy="101412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a:bodyPr>
          <a:lstStyle/>
          <a:p>
            <a:pPr algn="ctr" defTabSz="914400">
              <a:lnSpc>
                <a:spcPct val="100000"/>
              </a:lnSpc>
              <a:tabLst>
                <a:tab pos="0" algn="l"/>
              </a:tabLst>
            </a:pPr>
            <a:r>
              <a:rPr lang="en-US" sz="3200" b="0" u="none" strike="noStrike">
                <a:solidFill>
                  <a:srgbClr val="20262D"/>
                </a:solidFill>
                <a:effectLst/>
                <a:uFillTx/>
                <a:latin typeface="Arial"/>
                <a:ea typeface="Arial"/>
              </a:rPr>
              <a:t>Jesus first.</a:t>
            </a:r>
            <a:endParaRPr lang="en-US" sz="3200" b="0" u="none" strike="noStrike">
              <a:solidFill>
                <a:srgbClr val="000000"/>
              </a:solidFill>
              <a:effectLst/>
              <a:uFillTx/>
              <a:latin typeface="Arial"/>
            </a:endParaRPr>
          </a:p>
        </p:txBody>
      </p:sp>
      <p:sp>
        <p:nvSpPr>
          <p:cNvPr id="262" name="Text 15"/>
          <p:cNvSpPr/>
          <p:nvPr/>
        </p:nvSpPr>
        <p:spPr>
          <a:xfrm>
            <a:off x="1764720" y="5166360"/>
            <a:ext cx="8217000" cy="88668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lnSpcReduction="10000"/>
          </a:bodyPr>
          <a:lstStyle/>
          <a:p>
            <a:pPr algn="ctr" defTabSz="914400">
              <a:lnSpc>
                <a:spcPct val="100000"/>
              </a:lnSpc>
              <a:tabLst>
                <a:tab pos="0" algn="l"/>
              </a:tabLst>
            </a:pPr>
            <a:r>
              <a:rPr lang="en-US" sz="3200" b="1" u="none" strike="noStrike" dirty="0">
                <a:solidFill>
                  <a:srgbClr val="132A46"/>
                </a:solidFill>
                <a:effectLst/>
                <a:uFillTx/>
                <a:latin typeface="Arial"/>
                <a:ea typeface="Arial"/>
              </a:rPr>
              <a:t>Surrender is not one dramatic moment. </a:t>
            </a:r>
            <a:endParaRPr lang="en-US" sz="3200" b="0" u="none" strike="noStrike" dirty="0">
              <a:solidFill>
                <a:srgbClr val="000000"/>
              </a:solidFill>
              <a:effectLst/>
              <a:uFillTx/>
              <a:latin typeface="Arial"/>
            </a:endParaRPr>
          </a:p>
          <a:p>
            <a:pPr algn="ctr" defTabSz="914400">
              <a:lnSpc>
                <a:spcPct val="100000"/>
              </a:lnSpc>
              <a:tabLst>
                <a:tab pos="0" algn="l"/>
              </a:tabLst>
            </a:pPr>
            <a:r>
              <a:rPr lang="en-US" sz="3200" b="1" u="none" strike="noStrike" dirty="0">
                <a:solidFill>
                  <a:srgbClr val="132A46"/>
                </a:solidFill>
                <a:effectLst/>
                <a:uFillTx/>
                <a:latin typeface="Arial"/>
                <a:ea typeface="Arial"/>
              </a:rPr>
              <a:t>It becomes a way of life.</a:t>
            </a:r>
            <a:endParaRPr lang="en-US" sz="3200" b="0" u="none" strike="noStrike" dirty="0">
              <a:solidFill>
                <a:srgbClr val="000000"/>
              </a:solidFill>
              <a:effectLst/>
              <a:uFillTx/>
              <a:latin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5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5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5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5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5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5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5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5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5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6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6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8" grpId="0"/>
      <p:bldP spid="249" grpId="0"/>
      <p:bldP spid="250" grpId="0" animBg="1"/>
      <p:bldP spid="251" grpId="0"/>
      <p:bldP spid="252" grpId="0"/>
      <p:bldP spid="253" grpId="0" animBg="1"/>
      <p:bldP spid="254" grpId="0"/>
      <p:bldP spid="255" grpId="0"/>
      <p:bldP spid="256" grpId="0" animBg="1"/>
      <p:bldP spid="257" grpId="0"/>
      <p:bldP spid="258" grpId="0"/>
      <p:bldP spid="259" grpId="0" animBg="1"/>
      <p:bldP spid="260" grpId="0"/>
      <p:bldP spid="261" grpId="0"/>
      <p:bldP spid="262" grpId="0"/>
    </p:bldLst>
  </p:timing>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63" name="Text 0"/>
          <p:cNvSpPr/>
          <p:nvPr/>
        </p:nvSpPr>
        <p:spPr>
          <a:xfrm>
            <a:off x="2026800" y="228600"/>
            <a:ext cx="8046000" cy="3834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3200" b="1" u="none" strike="noStrike">
                <a:solidFill>
                  <a:srgbClr val="D89B16"/>
                </a:solidFill>
                <a:effectLst/>
                <a:uFillTx/>
                <a:latin typeface="Arial"/>
                <a:ea typeface="Arial"/>
              </a:rPr>
              <a:t>THE CENTRE</a:t>
            </a:r>
            <a:endParaRPr lang="en-US" sz="3200" b="0" u="none" strike="noStrike">
              <a:solidFill>
                <a:srgbClr val="000000"/>
              </a:solidFill>
              <a:effectLst/>
              <a:uFillTx/>
              <a:latin typeface="Arial"/>
            </a:endParaRPr>
          </a:p>
        </p:txBody>
      </p:sp>
      <p:sp>
        <p:nvSpPr>
          <p:cNvPr id="264" name="Text 1"/>
          <p:cNvSpPr/>
          <p:nvPr/>
        </p:nvSpPr>
        <p:spPr>
          <a:xfrm>
            <a:off x="2026800" y="612720"/>
            <a:ext cx="8137440" cy="5295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92500" lnSpcReduction="10000"/>
          </a:bodyPr>
          <a:lstStyle/>
          <a:p>
            <a:pPr defTabSz="914400">
              <a:lnSpc>
                <a:spcPct val="100000"/>
              </a:lnSpc>
              <a:tabLst>
                <a:tab pos="0" algn="l"/>
              </a:tabLst>
            </a:pPr>
            <a:r>
              <a:rPr lang="en-US" sz="4000" b="1" u="none" strike="noStrike">
                <a:solidFill>
                  <a:srgbClr val="132A46"/>
                </a:solidFill>
                <a:effectLst/>
                <a:uFillTx/>
                <a:latin typeface="Arial"/>
                <a:ea typeface="Arial"/>
              </a:rPr>
              <a:t>“Follow Me”</a:t>
            </a:r>
            <a:endParaRPr lang="en-US" sz="4000" b="0" u="none" strike="noStrike">
              <a:solidFill>
                <a:srgbClr val="000000"/>
              </a:solidFill>
              <a:effectLst/>
              <a:uFillTx/>
              <a:latin typeface="Arial"/>
            </a:endParaRPr>
          </a:p>
        </p:txBody>
      </p:sp>
      <p:sp>
        <p:nvSpPr>
          <p:cNvPr id="265" name="Text 2"/>
          <p:cNvSpPr/>
          <p:nvPr/>
        </p:nvSpPr>
        <p:spPr>
          <a:xfrm>
            <a:off x="2301120" y="1463040"/>
            <a:ext cx="7588800" cy="114228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92500" lnSpcReduction="10000"/>
          </a:bodyPr>
          <a:lstStyle/>
          <a:p>
            <a:pPr algn="ctr" defTabSz="914400">
              <a:lnSpc>
                <a:spcPct val="100000"/>
              </a:lnSpc>
              <a:tabLst>
                <a:tab pos="0" algn="l"/>
              </a:tabLst>
            </a:pPr>
            <a:r>
              <a:rPr lang="en-US" sz="4400" b="1" u="none" strike="noStrike">
                <a:solidFill>
                  <a:srgbClr val="132A46"/>
                </a:solidFill>
                <a:effectLst/>
                <a:uFillTx/>
                <a:latin typeface="Arial"/>
                <a:ea typeface="Arial"/>
              </a:rPr>
              <a:t>DISCIPLESHIP IS A PERSON</a:t>
            </a:r>
            <a:endParaRPr lang="en-US" sz="4400" b="0" u="none" strike="noStrike">
              <a:solidFill>
                <a:srgbClr val="000000"/>
              </a:solidFill>
              <a:effectLst/>
              <a:uFillTx/>
              <a:latin typeface="Arial"/>
            </a:endParaRPr>
          </a:p>
          <a:p>
            <a:pPr algn="ctr" defTabSz="914400">
              <a:lnSpc>
                <a:spcPct val="100000"/>
              </a:lnSpc>
              <a:tabLst>
                <a:tab pos="0" algn="l"/>
              </a:tabLst>
            </a:pPr>
            <a:r>
              <a:rPr lang="en-US" sz="4400" b="1" u="none" strike="noStrike">
                <a:solidFill>
                  <a:srgbClr val="132A46"/>
                </a:solidFill>
                <a:effectLst/>
                <a:uFillTx/>
                <a:latin typeface="Arial"/>
                <a:ea typeface="Arial"/>
              </a:rPr>
              <a:t>BEFORE IT IS A PROGRAM.</a:t>
            </a:r>
            <a:endParaRPr lang="en-US" sz="4400" b="0" u="none" strike="noStrike">
              <a:solidFill>
                <a:srgbClr val="000000"/>
              </a:solidFill>
              <a:effectLst/>
              <a:uFillTx/>
              <a:latin typeface="Arial"/>
            </a:endParaRPr>
          </a:p>
        </p:txBody>
      </p:sp>
      <p:sp>
        <p:nvSpPr>
          <p:cNvPr id="266" name="Shape 3"/>
          <p:cNvSpPr/>
          <p:nvPr/>
        </p:nvSpPr>
        <p:spPr>
          <a:xfrm>
            <a:off x="2666880" y="2971800"/>
            <a:ext cx="3016800" cy="2010960"/>
          </a:xfrm>
          <a:prstGeom prst="roundRect">
            <a:avLst>
              <a:gd name="adj" fmla="val 2727"/>
            </a:avLst>
          </a:prstGeom>
          <a:solidFill>
            <a:srgbClr val="F8EAEA"/>
          </a:solidFill>
          <a:ln w="12600">
            <a:solidFill>
              <a:srgbClr val="C9D0D7"/>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rgbClr val="000000"/>
              </a:solidFill>
              <a:effectLst/>
              <a:uFillTx/>
              <a:latin typeface="Arial"/>
            </a:endParaRPr>
          </a:p>
        </p:txBody>
      </p:sp>
      <p:sp>
        <p:nvSpPr>
          <p:cNvPr id="267" name="Text 4"/>
          <p:cNvSpPr/>
          <p:nvPr/>
        </p:nvSpPr>
        <p:spPr>
          <a:xfrm>
            <a:off x="2831400" y="3117960"/>
            <a:ext cx="2687760" cy="4107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92500" lnSpcReduction="19999"/>
          </a:bodyPr>
          <a:lstStyle/>
          <a:p>
            <a:pPr algn="ctr" defTabSz="914400">
              <a:lnSpc>
                <a:spcPct val="100000"/>
              </a:lnSpc>
              <a:tabLst>
                <a:tab pos="0" algn="l"/>
              </a:tabLst>
            </a:pPr>
            <a:r>
              <a:rPr lang="en-US" sz="3200" b="1" u="none" strike="noStrike">
                <a:solidFill>
                  <a:srgbClr val="9F3B35"/>
                </a:solidFill>
                <a:effectLst/>
                <a:uFillTx/>
                <a:latin typeface="Arial"/>
                <a:ea typeface="Arial"/>
              </a:rPr>
              <a:t>NOT</a:t>
            </a:r>
            <a:endParaRPr lang="en-US" sz="3200" b="0" u="none" strike="noStrike">
              <a:solidFill>
                <a:srgbClr val="000000"/>
              </a:solidFill>
              <a:effectLst/>
              <a:uFillTx/>
              <a:latin typeface="Arial"/>
            </a:endParaRPr>
          </a:p>
        </p:txBody>
      </p:sp>
      <p:sp>
        <p:nvSpPr>
          <p:cNvPr id="268" name="Text 5"/>
          <p:cNvSpPr/>
          <p:nvPr/>
        </p:nvSpPr>
        <p:spPr>
          <a:xfrm>
            <a:off x="2831400" y="3684960"/>
            <a:ext cx="2687760" cy="115128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70000" lnSpcReduction="20000"/>
          </a:bodyPr>
          <a:lstStyle/>
          <a:p>
            <a:pPr algn="ctr" defTabSz="914400">
              <a:lnSpc>
                <a:spcPct val="100000"/>
              </a:lnSpc>
              <a:tabLst>
                <a:tab pos="0" algn="l"/>
              </a:tabLst>
            </a:pPr>
            <a:r>
              <a:rPr lang="en-US" sz="3200" b="0" u="none" strike="noStrike">
                <a:solidFill>
                  <a:srgbClr val="20262D"/>
                </a:solidFill>
                <a:effectLst/>
                <a:uFillTx/>
                <a:latin typeface="Arial"/>
                <a:ea typeface="Arial"/>
              </a:rPr>
              <a:t>“How much religion</a:t>
            </a:r>
            <a:endParaRPr lang="en-US" sz="3200" b="0" u="none" strike="noStrike">
              <a:solidFill>
                <a:srgbClr val="000000"/>
              </a:solidFill>
              <a:effectLst/>
              <a:uFillTx/>
              <a:latin typeface="Arial"/>
            </a:endParaRPr>
          </a:p>
          <a:p>
            <a:pPr algn="ctr" defTabSz="914400">
              <a:lnSpc>
                <a:spcPct val="100000"/>
              </a:lnSpc>
              <a:tabLst>
                <a:tab pos="0" algn="l"/>
              </a:tabLst>
            </a:pPr>
            <a:r>
              <a:rPr lang="en-US" sz="3200" b="0" u="none" strike="noStrike">
                <a:solidFill>
                  <a:srgbClr val="20262D"/>
                </a:solidFill>
                <a:effectLst/>
                <a:uFillTx/>
                <a:latin typeface="Arial"/>
                <a:ea typeface="Arial"/>
              </a:rPr>
              <a:t>can I fit around</a:t>
            </a:r>
            <a:endParaRPr lang="en-US" sz="3200" b="0" u="none" strike="noStrike">
              <a:solidFill>
                <a:srgbClr val="000000"/>
              </a:solidFill>
              <a:effectLst/>
              <a:uFillTx/>
              <a:latin typeface="Arial"/>
            </a:endParaRPr>
          </a:p>
          <a:p>
            <a:pPr algn="ctr" defTabSz="914400">
              <a:lnSpc>
                <a:spcPct val="100000"/>
              </a:lnSpc>
              <a:tabLst>
                <a:tab pos="0" algn="l"/>
              </a:tabLst>
            </a:pPr>
            <a:r>
              <a:rPr lang="en-US" sz="3200" b="0" u="none" strike="noStrike">
                <a:solidFill>
                  <a:srgbClr val="20262D"/>
                </a:solidFill>
                <a:effectLst/>
                <a:uFillTx/>
                <a:latin typeface="Arial"/>
                <a:ea typeface="Arial"/>
              </a:rPr>
              <a:t>my life?”</a:t>
            </a:r>
            <a:endParaRPr lang="en-US" sz="3200" b="0" u="none" strike="noStrike">
              <a:solidFill>
                <a:srgbClr val="000000"/>
              </a:solidFill>
              <a:effectLst/>
              <a:uFillTx/>
              <a:latin typeface="Arial"/>
            </a:endParaRPr>
          </a:p>
        </p:txBody>
      </p:sp>
      <p:sp>
        <p:nvSpPr>
          <p:cNvPr id="269" name="Shape 6"/>
          <p:cNvSpPr/>
          <p:nvPr/>
        </p:nvSpPr>
        <p:spPr>
          <a:xfrm>
            <a:off x="6507360" y="2971800"/>
            <a:ext cx="3016800" cy="2010960"/>
          </a:xfrm>
          <a:prstGeom prst="roundRect">
            <a:avLst>
              <a:gd name="adj" fmla="val 2727"/>
            </a:avLst>
          </a:prstGeom>
          <a:solidFill>
            <a:srgbClr val="EAF4EC"/>
          </a:solidFill>
          <a:ln w="12600">
            <a:solidFill>
              <a:srgbClr val="C9D0D7"/>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rgbClr val="000000"/>
              </a:solidFill>
              <a:effectLst/>
              <a:uFillTx/>
              <a:latin typeface="Arial"/>
            </a:endParaRPr>
          </a:p>
        </p:txBody>
      </p:sp>
      <p:sp>
        <p:nvSpPr>
          <p:cNvPr id="270" name="Text 7"/>
          <p:cNvSpPr/>
          <p:nvPr/>
        </p:nvSpPr>
        <p:spPr>
          <a:xfrm>
            <a:off x="6671880" y="3117960"/>
            <a:ext cx="2687760" cy="4107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92500" lnSpcReduction="19999"/>
          </a:bodyPr>
          <a:lstStyle/>
          <a:p>
            <a:pPr algn="ctr" defTabSz="914400">
              <a:lnSpc>
                <a:spcPct val="100000"/>
              </a:lnSpc>
              <a:tabLst>
                <a:tab pos="0" algn="l"/>
              </a:tabLst>
            </a:pPr>
            <a:r>
              <a:rPr lang="en-US" sz="3200" b="1" u="none" strike="noStrike">
                <a:solidFill>
                  <a:srgbClr val="406C52"/>
                </a:solidFill>
                <a:effectLst/>
                <a:uFillTx/>
                <a:latin typeface="Arial"/>
                <a:ea typeface="Arial"/>
              </a:rPr>
              <a:t>BUT</a:t>
            </a:r>
            <a:endParaRPr lang="en-US" sz="3200" b="0" u="none" strike="noStrike">
              <a:solidFill>
                <a:srgbClr val="000000"/>
              </a:solidFill>
              <a:effectLst/>
              <a:uFillTx/>
              <a:latin typeface="Arial"/>
            </a:endParaRPr>
          </a:p>
        </p:txBody>
      </p:sp>
      <p:sp>
        <p:nvSpPr>
          <p:cNvPr id="271" name="Text 8"/>
          <p:cNvSpPr/>
          <p:nvPr/>
        </p:nvSpPr>
        <p:spPr>
          <a:xfrm>
            <a:off x="6671880" y="3684960"/>
            <a:ext cx="2687760" cy="115128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77500" lnSpcReduction="20000"/>
          </a:bodyPr>
          <a:lstStyle/>
          <a:p>
            <a:pPr algn="ctr" defTabSz="914400">
              <a:lnSpc>
                <a:spcPct val="100000"/>
              </a:lnSpc>
              <a:tabLst>
                <a:tab pos="0" algn="l"/>
              </a:tabLst>
            </a:pPr>
            <a:r>
              <a:rPr lang="en-US" sz="3200" b="0" u="none" strike="noStrike">
                <a:solidFill>
                  <a:srgbClr val="20262D"/>
                </a:solidFill>
                <a:effectLst/>
                <a:uFillTx/>
                <a:latin typeface="Arial"/>
                <a:ea typeface="Arial"/>
              </a:rPr>
              <a:t>“How does my life</a:t>
            </a:r>
            <a:endParaRPr lang="en-US" sz="3200" b="0" u="none" strike="noStrike">
              <a:solidFill>
                <a:srgbClr val="000000"/>
              </a:solidFill>
              <a:effectLst/>
              <a:uFillTx/>
              <a:latin typeface="Arial"/>
            </a:endParaRPr>
          </a:p>
          <a:p>
            <a:pPr algn="ctr" defTabSz="914400">
              <a:lnSpc>
                <a:spcPct val="100000"/>
              </a:lnSpc>
              <a:tabLst>
                <a:tab pos="0" algn="l"/>
              </a:tabLst>
            </a:pPr>
            <a:r>
              <a:rPr lang="en-US" sz="3200" b="0" u="none" strike="noStrike">
                <a:solidFill>
                  <a:srgbClr val="20262D"/>
                </a:solidFill>
                <a:effectLst/>
                <a:uFillTx/>
                <a:latin typeface="Arial"/>
                <a:ea typeface="Arial"/>
              </a:rPr>
              <a:t>revolve around</a:t>
            </a:r>
            <a:endParaRPr lang="en-US" sz="3200" b="0" u="none" strike="noStrike">
              <a:solidFill>
                <a:srgbClr val="000000"/>
              </a:solidFill>
              <a:effectLst/>
              <a:uFillTx/>
              <a:latin typeface="Arial"/>
            </a:endParaRPr>
          </a:p>
          <a:p>
            <a:pPr algn="ctr" defTabSz="914400">
              <a:lnSpc>
                <a:spcPct val="100000"/>
              </a:lnSpc>
              <a:tabLst>
                <a:tab pos="0" algn="l"/>
              </a:tabLst>
            </a:pPr>
            <a:r>
              <a:rPr lang="en-US" sz="3200" b="0" u="none" strike="noStrike">
                <a:solidFill>
                  <a:srgbClr val="20262D"/>
                </a:solidFill>
                <a:effectLst/>
                <a:uFillTx/>
                <a:latin typeface="Arial"/>
                <a:ea typeface="Arial"/>
              </a:rPr>
              <a:t>Jesus?”</a:t>
            </a:r>
            <a:endParaRPr lang="en-US" sz="3200" b="0" u="none" strike="noStrike">
              <a:solidFill>
                <a:srgbClr val="000000"/>
              </a:solidFill>
              <a:effectLst/>
              <a:uFillTx/>
              <a:latin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6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6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6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7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5" grpId="0"/>
      <p:bldP spid="266" grpId="0" animBg="1"/>
      <p:bldP spid="267" grpId="0"/>
      <p:bldP spid="268" grpId="0"/>
      <p:bldP spid="269" grpId="0" animBg="1"/>
      <p:bldP spid="270" grpId="0"/>
      <p:bldP spid="27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 name="Text 0"/>
          <p:cNvSpPr/>
          <p:nvPr/>
        </p:nvSpPr>
        <p:spPr>
          <a:xfrm>
            <a:off x="2072520" y="320040"/>
            <a:ext cx="8046000" cy="4107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3200" b="1" u="none" strike="noStrike">
                <a:solidFill>
                  <a:srgbClr val="D89B16"/>
                </a:solidFill>
                <a:effectLst/>
                <a:uFillTx/>
                <a:latin typeface="Arial"/>
                <a:ea typeface="Arial"/>
              </a:rPr>
              <a:t>LUKE 9:24</a:t>
            </a:r>
            <a:endParaRPr lang="en-US" sz="3200" b="0" u="none" strike="noStrike">
              <a:solidFill>
                <a:srgbClr val="000000"/>
              </a:solidFill>
              <a:effectLst/>
              <a:uFillTx/>
              <a:latin typeface="Arial"/>
            </a:endParaRPr>
          </a:p>
        </p:txBody>
      </p:sp>
      <p:sp>
        <p:nvSpPr>
          <p:cNvPr id="273" name="Text 1"/>
          <p:cNvSpPr/>
          <p:nvPr/>
        </p:nvSpPr>
        <p:spPr>
          <a:xfrm>
            <a:off x="2255400" y="1234440"/>
            <a:ext cx="7680240" cy="3474000"/>
          </a:xfrm>
          <a:prstGeom prst="rect">
            <a:avLst/>
          </a:prstGeom>
          <a:noFill/>
          <a:ln w="0">
            <a:noFill/>
          </a:ln>
        </p:spPr>
        <p:style>
          <a:lnRef idx="0">
            <a:scrgbClr r="0" g="0" b="0"/>
          </a:lnRef>
          <a:fillRef idx="0">
            <a:scrgbClr r="0" g="0" b="0"/>
          </a:fillRef>
          <a:effectRef idx="0">
            <a:scrgbClr r="0" g="0" b="0"/>
          </a:effectRef>
          <a:fontRef idx="minor"/>
        </p:style>
        <p:txBody>
          <a:bodyPr lIns="1080" tIns="1080" rIns="1080" bIns="1080" anchor="ctr">
            <a:normAutofit/>
          </a:bodyPr>
          <a:lstStyle/>
          <a:p>
            <a:pPr algn="ctr" defTabSz="914400">
              <a:lnSpc>
                <a:spcPct val="100000"/>
              </a:lnSpc>
              <a:tabLst>
                <a:tab pos="0" algn="l"/>
              </a:tabLst>
            </a:pPr>
            <a:r>
              <a:rPr lang="en-US" sz="4400" b="1" u="none" strike="noStrike">
                <a:solidFill>
                  <a:srgbClr val="132A46"/>
                </a:solidFill>
                <a:effectLst/>
                <a:uFillTx/>
                <a:latin typeface="Arial"/>
                <a:ea typeface="Arial"/>
              </a:rPr>
              <a:t>“Whoever would save his life will lose it, but whoever loses his life for my sake will save it.”</a:t>
            </a:r>
            <a:endParaRPr lang="en-US" sz="4400" b="0" u="none" strike="noStrike">
              <a:solidFill>
                <a:srgbClr val="000000"/>
              </a:solidFill>
              <a:effectLst/>
              <a:uFillTx/>
              <a:latin typeface="Arial"/>
            </a:endParaRPr>
          </a:p>
        </p:txBody>
      </p:sp>
      <p:sp>
        <p:nvSpPr>
          <p:cNvPr id="274" name="Text 2"/>
          <p:cNvSpPr/>
          <p:nvPr/>
        </p:nvSpPr>
        <p:spPr>
          <a:xfrm>
            <a:off x="2118240" y="5316718"/>
            <a:ext cx="7954560" cy="836402"/>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92500" lnSpcReduction="10000"/>
          </a:bodyPr>
          <a:lstStyle/>
          <a:p>
            <a:pPr algn="ctr" defTabSz="914400">
              <a:lnSpc>
                <a:spcPct val="100000"/>
              </a:lnSpc>
              <a:tabLst>
                <a:tab pos="0" algn="l"/>
              </a:tabLst>
            </a:pPr>
            <a:r>
              <a:rPr lang="en-US" sz="3200" b="1" u="none" strike="noStrike">
                <a:solidFill>
                  <a:srgbClr val="D89B16"/>
                </a:solidFill>
                <a:effectLst/>
                <a:uFillTx/>
                <a:latin typeface="Arial"/>
                <a:ea typeface="Arial"/>
              </a:rPr>
              <a:t>THE WAY OF JESUS SOUNDS LIKE LOSS — AND LEADS TO LIFE.</a:t>
            </a:r>
            <a:endParaRPr lang="en-US" sz="3200" b="0" u="none" strike="noStrike">
              <a:solidFill>
                <a:srgbClr val="000000"/>
              </a:solidFill>
              <a:effectLst/>
              <a:uFillTx/>
              <a:latin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4" grpId="0"/>
    </p:bldLst>
  </p:timing>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75" name="Text 0"/>
          <p:cNvSpPr/>
          <p:nvPr/>
        </p:nvSpPr>
        <p:spPr>
          <a:xfrm>
            <a:off x="2026800" y="228600"/>
            <a:ext cx="8046000" cy="3834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3200" b="1" u="none" strike="noStrike">
                <a:solidFill>
                  <a:srgbClr val="D89B16"/>
                </a:solidFill>
                <a:effectLst/>
                <a:uFillTx/>
                <a:latin typeface="Arial"/>
                <a:ea typeface="Arial"/>
              </a:rPr>
              <a:t>LUKE 9:25</a:t>
            </a:r>
            <a:endParaRPr lang="en-US" sz="3200" b="0" u="none" strike="noStrike">
              <a:solidFill>
                <a:srgbClr val="000000"/>
              </a:solidFill>
              <a:effectLst/>
              <a:uFillTx/>
              <a:latin typeface="Arial"/>
            </a:endParaRPr>
          </a:p>
        </p:txBody>
      </p:sp>
      <p:sp>
        <p:nvSpPr>
          <p:cNvPr id="276" name="Text 1"/>
          <p:cNvSpPr/>
          <p:nvPr/>
        </p:nvSpPr>
        <p:spPr>
          <a:xfrm>
            <a:off x="2026800" y="612720"/>
            <a:ext cx="8137440" cy="5295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92500" lnSpcReduction="10000"/>
          </a:bodyPr>
          <a:lstStyle/>
          <a:p>
            <a:pPr defTabSz="914400">
              <a:lnSpc>
                <a:spcPct val="100000"/>
              </a:lnSpc>
              <a:tabLst>
                <a:tab pos="0" algn="l"/>
              </a:tabLst>
            </a:pPr>
            <a:r>
              <a:rPr lang="en-US" sz="4000" b="1" u="none" strike="noStrike">
                <a:solidFill>
                  <a:srgbClr val="132A46"/>
                </a:solidFill>
                <a:effectLst/>
                <a:uFillTx/>
                <a:latin typeface="Arial"/>
                <a:ea typeface="Arial"/>
              </a:rPr>
              <a:t>What If I Gain Everything?</a:t>
            </a:r>
            <a:endParaRPr lang="en-US" sz="4000" b="0" u="none" strike="noStrike">
              <a:solidFill>
                <a:srgbClr val="000000"/>
              </a:solidFill>
              <a:effectLst/>
              <a:uFillTx/>
              <a:latin typeface="Arial"/>
            </a:endParaRPr>
          </a:p>
        </p:txBody>
      </p:sp>
      <p:sp>
        <p:nvSpPr>
          <p:cNvPr id="277" name="Text 2"/>
          <p:cNvSpPr/>
          <p:nvPr/>
        </p:nvSpPr>
        <p:spPr>
          <a:xfrm>
            <a:off x="2255400" y="1280160"/>
            <a:ext cx="7680240" cy="91368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70000" lnSpcReduction="20000"/>
          </a:bodyPr>
          <a:lstStyle/>
          <a:p>
            <a:pPr algn="ctr" defTabSz="914400">
              <a:lnSpc>
                <a:spcPct val="100000"/>
              </a:lnSpc>
              <a:tabLst>
                <a:tab pos="0" algn="l"/>
              </a:tabLst>
            </a:pPr>
            <a:r>
              <a:rPr lang="en-US" sz="3200" b="1" u="none" strike="noStrike">
                <a:solidFill>
                  <a:srgbClr val="132A46"/>
                </a:solidFill>
                <a:effectLst/>
                <a:uFillTx/>
                <a:latin typeface="Arial"/>
                <a:ea typeface="Arial"/>
              </a:rPr>
              <a:t>“What does it profit a man if he gains the whole world</a:t>
            </a:r>
            <a:endParaRPr lang="en-US" sz="3200" b="0" u="none" strike="noStrike">
              <a:solidFill>
                <a:srgbClr val="000000"/>
              </a:solidFill>
              <a:effectLst/>
              <a:uFillTx/>
              <a:latin typeface="Arial"/>
            </a:endParaRPr>
          </a:p>
          <a:p>
            <a:pPr algn="ctr" defTabSz="914400">
              <a:lnSpc>
                <a:spcPct val="100000"/>
              </a:lnSpc>
              <a:tabLst>
                <a:tab pos="0" algn="l"/>
              </a:tabLst>
            </a:pPr>
            <a:r>
              <a:rPr lang="en-US" sz="3200" b="1" u="none" strike="noStrike">
                <a:solidFill>
                  <a:srgbClr val="132A46"/>
                </a:solidFill>
                <a:effectLst/>
                <a:uFillTx/>
                <a:latin typeface="Arial"/>
                <a:ea typeface="Arial"/>
              </a:rPr>
              <a:t>and loses or forfeits himself?”</a:t>
            </a:r>
            <a:endParaRPr lang="en-US" sz="3200" b="0" u="none" strike="noStrike">
              <a:solidFill>
                <a:srgbClr val="000000"/>
              </a:solidFill>
              <a:effectLst/>
              <a:uFillTx/>
              <a:latin typeface="Arial"/>
            </a:endParaRPr>
          </a:p>
        </p:txBody>
      </p:sp>
      <p:sp>
        <p:nvSpPr>
          <p:cNvPr id="278" name="Shape 3"/>
          <p:cNvSpPr/>
          <p:nvPr/>
        </p:nvSpPr>
        <p:spPr>
          <a:xfrm>
            <a:off x="3352680" y="3840480"/>
            <a:ext cx="5486400" cy="360"/>
          </a:xfrm>
          <a:prstGeom prst="line">
            <a:avLst/>
          </a:prstGeom>
          <a:ln w="63360">
            <a:solidFill>
              <a:srgbClr val="132A46"/>
            </a:solidFill>
            <a:round/>
          </a:ln>
        </p:spPr>
        <p:style>
          <a:lnRef idx="0">
            <a:scrgbClr r="0" g="0" b="0"/>
          </a:lnRef>
          <a:fillRef idx="0">
            <a:scrgbClr r="0" g="0" b="0"/>
          </a:fillRef>
          <a:effectRef idx="0">
            <a:scrgbClr r="0" g="0" b="0"/>
          </a:effectRef>
          <a:fontRef idx="minor"/>
        </p:style>
        <p:txBody>
          <a:bodyPr lIns="90000" tIns="-44640" rIns="90000" bIns="-44640" anchor="t" anchorCtr="1">
            <a:noAutofit/>
          </a:bodyPr>
          <a:lstStyle/>
          <a:p>
            <a:endParaRPr lang="en-US" sz="1800" b="0" u="none" strike="noStrike">
              <a:solidFill>
                <a:srgbClr val="000000"/>
              </a:solidFill>
              <a:effectLst/>
              <a:uFillTx/>
              <a:latin typeface="Arial"/>
            </a:endParaRPr>
          </a:p>
        </p:txBody>
      </p:sp>
      <p:sp>
        <p:nvSpPr>
          <p:cNvPr id="279" name="Shape 4"/>
          <p:cNvSpPr/>
          <p:nvPr/>
        </p:nvSpPr>
        <p:spPr>
          <a:xfrm>
            <a:off x="6095880" y="2834640"/>
            <a:ext cx="360" cy="1828800"/>
          </a:xfrm>
          <a:prstGeom prst="line">
            <a:avLst/>
          </a:prstGeom>
          <a:ln w="63360">
            <a:solidFill>
              <a:srgbClr val="132A46"/>
            </a:solidFill>
            <a:round/>
          </a:ln>
        </p:spPr>
        <p:style>
          <a:lnRef idx="0">
            <a:scrgbClr r="0" g="0" b="0"/>
          </a:lnRef>
          <a:fillRef idx="0">
            <a:scrgbClr r="0" g="0" b="0"/>
          </a:fillRef>
          <a:effectRef idx="0">
            <a:scrgbClr r="0" g="0" b="0"/>
          </a:effectRef>
          <a:fontRef idx="minor"/>
        </p:style>
        <p:txBody>
          <a:bodyPr lIns="90000" tIns="45000" rIns="90000" bIns="45000" anchor="t" anchorCtr="1">
            <a:noAutofit/>
          </a:bodyPr>
          <a:lstStyle/>
          <a:p>
            <a:endParaRPr lang="en-US" sz="1800" b="0" u="none" strike="noStrike">
              <a:solidFill>
                <a:srgbClr val="000000"/>
              </a:solidFill>
              <a:effectLst/>
              <a:uFillTx/>
              <a:latin typeface="Arial"/>
            </a:endParaRPr>
          </a:p>
        </p:txBody>
      </p:sp>
      <p:sp>
        <p:nvSpPr>
          <p:cNvPr id="280" name="Shape 5"/>
          <p:cNvSpPr/>
          <p:nvPr/>
        </p:nvSpPr>
        <p:spPr>
          <a:xfrm>
            <a:off x="5364360" y="4663440"/>
            <a:ext cx="1463040" cy="360"/>
          </a:xfrm>
          <a:prstGeom prst="line">
            <a:avLst/>
          </a:prstGeom>
          <a:ln w="63360">
            <a:solidFill>
              <a:srgbClr val="132A46"/>
            </a:solidFill>
            <a:round/>
          </a:ln>
        </p:spPr>
        <p:style>
          <a:lnRef idx="0">
            <a:scrgbClr r="0" g="0" b="0"/>
          </a:lnRef>
          <a:fillRef idx="0">
            <a:scrgbClr r="0" g="0" b="0"/>
          </a:fillRef>
          <a:effectRef idx="0">
            <a:scrgbClr r="0" g="0" b="0"/>
          </a:effectRef>
          <a:fontRef idx="minor"/>
        </p:style>
        <p:txBody>
          <a:bodyPr lIns="90000" tIns="-44640" rIns="90000" bIns="-44640" anchor="t" anchorCtr="1">
            <a:noAutofit/>
          </a:bodyPr>
          <a:lstStyle/>
          <a:p>
            <a:endParaRPr lang="en-US" sz="1800" b="0" u="none" strike="noStrike">
              <a:solidFill>
                <a:srgbClr val="000000"/>
              </a:solidFill>
              <a:effectLst/>
              <a:uFillTx/>
              <a:latin typeface="Arial"/>
            </a:endParaRPr>
          </a:p>
        </p:txBody>
      </p:sp>
      <p:sp>
        <p:nvSpPr>
          <p:cNvPr id="281" name="Shape 6"/>
          <p:cNvSpPr/>
          <p:nvPr/>
        </p:nvSpPr>
        <p:spPr>
          <a:xfrm>
            <a:off x="2575440" y="2606040"/>
            <a:ext cx="2376720" cy="1142280"/>
          </a:xfrm>
          <a:prstGeom prst="ellipse">
            <a:avLst/>
          </a:prstGeom>
          <a:solidFill>
            <a:srgbClr val="FFF3D8"/>
          </a:solidFill>
          <a:ln w="25560">
            <a:solidFill>
              <a:srgbClr val="D89B16"/>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rgbClr val="000000"/>
              </a:solidFill>
              <a:effectLst/>
              <a:uFillTx/>
              <a:latin typeface="Arial"/>
            </a:endParaRPr>
          </a:p>
        </p:txBody>
      </p:sp>
      <p:sp>
        <p:nvSpPr>
          <p:cNvPr id="282" name="Text 7"/>
          <p:cNvSpPr/>
          <p:nvPr/>
        </p:nvSpPr>
        <p:spPr>
          <a:xfrm>
            <a:off x="2804040" y="2770560"/>
            <a:ext cx="1919520" cy="7308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77500" lnSpcReduction="20000"/>
          </a:bodyPr>
          <a:lstStyle/>
          <a:p>
            <a:pPr algn="ctr" defTabSz="914400">
              <a:lnSpc>
                <a:spcPct val="100000"/>
              </a:lnSpc>
              <a:tabLst>
                <a:tab pos="0" algn="l"/>
              </a:tabLst>
            </a:pPr>
            <a:r>
              <a:rPr lang="en-US" sz="3200" b="1" u="none" strike="noStrike">
                <a:solidFill>
                  <a:srgbClr val="D89B16"/>
                </a:solidFill>
                <a:effectLst/>
                <a:uFillTx/>
                <a:latin typeface="Arial"/>
                <a:ea typeface="Arial"/>
              </a:rPr>
              <a:t>THE WHOLE</a:t>
            </a:r>
            <a:endParaRPr lang="en-US" sz="3200" b="0" u="none" strike="noStrike">
              <a:solidFill>
                <a:srgbClr val="000000"/>
              </a:solidFill>
              <a:effectLst/>
              <a:uFillTx/>
              <a:latin typeface="Arial"/>
            </a:endParaRPr>
          </a:p>
          <a:p>
            <a:pPr algn="ctr" defTabSz="914400">
              <a:lnSpc>
                <a:spcPct val="100000"/>
              </a:lnSpc>
              <a:tabLst>
                <a:tab pos="0" algn="l"/>
              </a:tabLst>
            </a:pPr>
            <a:r>
              <a:rPr lang="en-US" sz="3200" b="1" u="none" strike="noStrike">
                <a:solidFill>
                  <a:srgbClr val="D89B16"/>
                </a:solidFill>
                <a:effectLst/>
                <a:uFillTx/>
                <a:latin typeface="Arial"/>
                <a:ea typeface="Arial"/>
              </a:rPr>
              <a:t>WORLD</a:t>
            </a:r>
            <a:endParaRPr lang="en-US" sz="3200" b="0" u="none" strike="noStrike">
              <a:solidFill>
                <a:srgbClr val="000000"/>
              </a:solidFill>
              <a:effectLst/>
              <a:uFillTx/>
              <a:latin typeface="Arial"/>
            </a:endParaRPr>
          </a:p>
        </p:txBody>
      </p:sp>
      <p:sp>
        <p:nvSpPr>
          <p:cNvPr id="283" name="Shape 8"/>
          <p:cNvSpPr/>
          <p:nvPr/>
        </p:nvSpPr>
        <p:spPr>
          <a:xfrm>
            <a:off x="7238880" y="2606040"/>
            <a:ext cx="2376720" cy="1142280"/>
          </a:xfrm>
          <a:prstGeom prst="ellipse">
            <a:avLst/>
          </a:prstGeom>
          <a:solidFill>
            <a:srgbClr val="EAF4EC"/>
          </a:solidFill>
          <a:ln w="25560">
            <a:solidFill>
              <a:srgbClr val="406C52"/>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rgbClr val="000000"/>
              </a:solidFill>
              <a:effectLst/>
              <a:uFillTx/>
              <a:latin typeface="Arial"/>
            </a:endParaRPr>
          </a:p>
        </p:txBody>
      </p:sp>
      <p:sp>
        <p:nvSpPr>
          <p:cNvPr id="284" name="Text 9"/>
          <p:cNvSpPr/>
          <p:nvPr/>
        </p:nvSpPr>
        <p:spPr>
          <a:xfrm>
            <a:off x="7449120" y="2770560"/>
            <a:ext cx="1965240" cy="7308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77500" lnSpcReduction="20000"/>
          </a:bodyPr>
          <a:lstStyle/>
          <a:p>
            <a:pPr algn="ctr" defTabSz="914400">
              <a:lnSpc>
                <a:spcPct val="100000"/>
              </a:lnSpc>
              <a:tabLst>
                <a:tab pos="0" algn="l"/>
              </a:tabLst>
            </a:pPr>
            <a:r>
              <a:rPr lang="en-US" sz="3200" b="1" u="none" strike="noStrike">
                <a:solidFill>
                  <a:srgbClr val="406C52"/>
                </a:solidFill>
                <a:effectLst/>
                <a:uFillTx/>
                <a:latin typeface="Arial"/>
                <a:ea typeface="Arial"/>
              </a:rPr>
              <a:t>YOUR LIFE</a:t>
            </a:r>
            <a:endParaRPr lang="en-US" sz="3200" b="0" u="none" strike="noStrike">
              <a:solidFill>
                <a:srgbClr val="000000"/>
              </a:solidFill>
              <a:effectLst/>
              <a:uFillTx/>
              <a:latin typeface="Arial"/>
            </a:endParaRPr>
          </a:p>
          <a:p>
            <a:pPr algn="ctr" defTabSz="914400">
              <a:lnSpc>
                <a:spcPct val="100000"/>
              </a:lnSpc>
              <a:tabLst>
                <a:tab pos="0" algn="l"/>
              </a:tabLst>
            </a:pPr>
            <a:r>
              <a:rPr lang="en-US" sz="3200" b="1" u="none" strike="noStrike">
                <a:solidFill>
                  <a:srgbClr val="406C52"/>
                </a:solidFill>
                <a:effectLst/>
                <a:uFillTx/>
                <a:latin typeface="Arial"/>
                <a:ea typeface="Arial"/>
              </a:rPr>
              <a:t>WITH JESUS</a:t>
            </a:r>
            <a:endParaRPr lang="en-US" sz="3200" b="0" u="none" strike="noStrike">
              <a:solidFill>
                <a:srgbClr val="000000"/>
              </a:solidFill>
              <a:effectLst/>
              <a:uFillTx/>
              <a:latin typeface="Arial"/>
            </a:endParaRPr>
          </a:p>
        </p:txBody>
      </p:sp>
      <p:sp>
        <p:nvSpPr>
          <p:cNvPr id="285" name="Text 10"/>
          <p:cNvSpPr/>
          <p:nvPr/>
        </p:nvSpPr>
        <p:spPr>
          <a:xfrm>
            <a:off x="2118240" y="5304240"/>
            <a:ext cx="7954560" cy="80316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92500" lnSpcReduction="20000"/>
          </a:bodyPr>
          <a:lstStyle/>
          <a:p>
            <a:pPr algn="ctr" defTabSz="914400">
              <a:lnSpc>
                <a:spcPct val="100000"/>
              </a:lnSpc>
              <a:tabLst>
                <a:tab pos="0" algn="l"/>
              </a:tabLst>
            </a:pPr>
            <a:r>
              <a:rPr lang="en-US" sz="3200" b="1" u="none" strike="noStrike" dirty="0">
                <a:solidFill>
                  <a:srgbClr val="132A46"/>
                </a:solidFill>
                <a:effectLst/>
                <a:uFillTx/>
                <a:latin typeface="Arial"/>
                <a:ea typeface="Arial"/>
              </a:rPr>
              <a:t>You can gain much and still lose what matters most.</a:t>
            </a:r>
            <a:endParaRPr lang="en-US" sz="3200" b="0" u="none" strike="noStrike" dirty="0">
              <a:solidFill>
                <a:srgbClr val="000000"/>
              </a:solidFill>
              <a:effectLst/>
              <a:uFillTx/>
              <a:latin typeface="Arial"/>
            </a:endParaRPr>
          </a:p>
        </p:txBody>
      </p:sp>
      <p:sp>
        <p:nvSpPr>
          <p:cNvPr id="286" name="TextBox 1"/>
          <p:cNvSpPr/>
          <p:nvPr/>
        </p:nvSpPr>
        <p:spPr>
          <a:xfrm>
            <a:off x="3192643" y="3355920"/>
            <a:ext cx="1194471" cy="367878"/>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en-AU" sz="1800" b="0" u="none" strike="noStrike" dirty="0">
                <a:solidFill>
                  <a:schemeClr val="dk1"/>
                </a:solidFill>
                <a:effectLst/>
                <a:uFillTx/>
                <a:latin typeface="Calibri"/>
              </a:rPr>
              <a:t>100+ years</a:t>
            </a:r>
            <a:endParaRPr lang="en-US" sz="1800" b="0" u="none" strike="noStrike" dirty="0">
              <a:solidFill>
                <a:srgbClr val="000000"/>
              </a:solidFill>
              <a:effectLst/>
              <a:uFillTx/>
              <a:latin typeface="Arial"/>
            </a:endParaRPr>
          </a:p>
        </p:txBody>
      </p:sp>
      <p:sp>
        <p:nvSpPr>
          <p:cNvPr id="287" name="TextBox 2"/>
          <p:cNvSpPr/>
          <p:nvPr/>
        </p:nvSpPr>
        <p:spPr>
          <a:xfrm>
            <a:off x="7993800" y="3390840"/>
            <a:ext cx="919800" cy="36900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en-AU" sz="1800" b="0" u="none" strike="noStrike">
                <a:solidFill>
                  <a:schemeClr val="dk1"/>
                </a:solidFill>
                <a:effectLst/>
                <a:uFillTx/>
                <a:latin typeface="Calibri"/>
              </a:rPr>
              <a:t>Eternity</a:t>
            </a:r>
            <a:endParaRPr lang="en-US" sz="1800" b="0" u="none" strike="noStrike">
              <a:solidFill>
                <a:srgbClr val="000000"/>
              </a:solidFill>
              <a:effectLst/>
              <a:uFillTx/>
              <a:latin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7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8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8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8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8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8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8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8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8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8" grpId="0" animBg="1"/>
      <p:bldP spid="279" grpId="0" animBg="1"/>
      <p:bldP spid="280" grpId="0" animBg="1"/>
      <p:bldP spid="281" grpId="0" animBg="1"/>
      <p:bldP spid="282" grpId="0"/>
      <p:bldP spid="283" grpId="0" animBg="1"/>
      <p:bldP spid="284" grpId="0"/>
      <p:bldP spid="285" grpId="0"/>
      <p:bldP spid="286" grpId="0"/>
      <p:bldP spid="28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 name="Text 0"/>
          <p:cNvSpPr/>
          <p:nvPr/>
        </p:nvSpPr>
        <p:spPr>
          <a:xfrm>
            <a:off x="2026800" y="228600"/>
            <a:ext cx="8046000" cy="3834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3200" b="1" u="none" strike="noStrike">
                <a:solidFill>
                  <a:srgbClr val="D89B16"/>
                </a:solidFill>
                <a:effectLst/>
                <a:uFillTx/>
                <a:latin typeface="Arial"/>
                <a:ea typeface="Arial"/>
              </a:rPr>
              <a:t>TAKE NOTE</a:t>
            </a:r>
            <a:endParaRPr lang="en-US" sz="3200" b="0" u="none" strike="noStrike">
              <a:solidFill>
                <a:srgbClr val="000000"/>
              </a:solidFill>
              <a:effectLst/>
              <a:uFillTx/>
              <a:latin typeface="Arial"/>
            </a:endParaRPr>
          </a:p>
        </p:txBody>
      </p:sp>
      <p:sp>
        <p:nvSpPr>
          <p:cNvPr id="289" name="Text 1"/>
          <p:cNvSpPr/>
          <p:nvPr/>
        </p:nvSpPr>
        <p:spPr>
          <a:xfrm>
            <a:off x="2026800" y="612720"/>
            <a:ext cx="8137440" cy="5295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92500" lnSpcReduction="10000"/>
          </a:bodyPr>
          <a:lstStyle/>
          <a:p>
            <a:pPr defTabSz="914400">
              <a:lnSpc>
                <a:spcPct val="100000"/>
              </a:lnSpc>
              <a:tabLst>
                <a:tab pos="0" algn="l"/>
              </a:tabLst>
            </a:pPr>
            <a:r>
              <a:rPr lang="en-US" sz="4000" b="1" u="none" strike="noStrike">
                <a:solidFill>
                  <a:srgbClr val="132A46"/>
                </a:solidFill>
                <a:effectLst/>
                <a:uFillTx/>
                <a:latin typeface="Arial"/>
                <a:ea typeface="Arial"/>
              </a:rPr>
              <a:t>The Cost Is About Lordship</a:t>
            </a:r>
            <a:endParaRPr lang="en-US" sz="4000" b="0" u="none" strike="noStrike">
              <a:solidFill>
                <a:srgbClr val="000000"/>
              </a:solidFill>
              <a:effectLst/>
              <a:uFillTx/>
              <a:latin typeface="Arial"/>
            </a:endParaRPr>
          </a:p>
        </p:txBody>
      </p:sp>
      <p:sp>
        <p:nvSpPr>
          <p:cNvPr id="290" name="Text 2"/>
          <p:cNvSpPr/>
          <p:nvPr/>
        </p:nvSpPr>
        <p:spPr>
          <a:xfrm>
            <a:off x="2346840" y="1417320"/>
            <a:ext cx="7497360" cy="105084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77500" lnSpcReduction="20000"/>
          </a:bodyPr>
          <a:lstStyle/>
          <a:p>
            <a:pPr algn="ctr" defTabSz="914400">
              <a:lnSpc>
                <a:spcPct val="100000"/>
              </a:lnSpc>
              <a:tabLst>
                <a:tab pos="0" algn="l"/>
              </a:tabLst>
            </a:pPr>
            <a:r>
              <a:rPr lang="en-US" sz="3600" b="1" u="none" strike="noStrike">
                <a:solidFill>
                  <a:srgbClr val="9F3B35"/>
                </a:solidFill>
                <a:effectLst/>
                <a:uFillTx/>
                <a:latin typeface="Arial"/>
                <a:ea typeface="Arial"/>
              </a:rPr>
              <a:t>THE QUESTION IS NOT:</a:t>
            </a:r>
            <a:endParaRPr lang="en-US" sz="3600" b="0" u="none" strike="noStrike">
              <a:solidFill>
                <a:srgbClr val="000000"/>
              </a:solidFill>
              <a:effectLst/>
              <a:uFillTx/>
              <a:latin typeface="Arial"/>
            </a:endParaRPr>
          </a:p>
          <a:p>
            <a:pPr algn="ctr" defTabSz="914400">
              <a:lnSpc>
                <a:spcPct val="100000"/>
              </a:lnSpc>
              <a:tabLst>
                <a:tab pos="0" algn="l"/>
              </a:tabLst>
            </a:pPr>
            <a:r>
              <a:rPr lang="en-US" sz="3600" b="1" u="none" strike="noStrike">
                <a:solidFill>
                  <a:srgbClr val="9F3B35"/>
                </a:solidFill>
                <a:effectLst/>
                <a:uFillTx/>
                <a:latin typeface="Arial"/>
                <a:ea typeface="Arial"/>
              </a:rPr>
              <a:t>“HOW MUCH CAN JESUS TAKE FROM ME?”</a:t>
            </a:r>
            <a:endParaRPr lang="en-US" sz="3600" b="0" u="none" strike="noStrike">
              <a:solidFill>
                <a:srgbClr val="000000"/>
              </a:solidFill>
              <a:effectLst/>
              <a:uFillTx/>
              <a:latin typeface="Arial"/>
            </a:endParaRPr>
          </a:p>
        </p:txBody>
      </p:sp>
      <p:sp>
        <p:nvSpPr>
          <p:cNvPr id="291" name="Text 3"/>
          <p:cNvSpPr/>
          <p:nvPr/>
        </p:nvSpPr>
        <p:spPr>
          <a:xfrm>
            <a:off x="2346840" y="3063240"/>
            <a:ext cx="7497360" cy="105084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85000" lnSpcReduction="9999"/>
          </a:bodyPr>
          <a:lstStyle/>
          <a:p>
            <a:pPr algn="ctr" defTabSz="914400">
              <a:lnSpc>
                <a:spcPct val="100000"/>
              </a:lnSpc>
              <a:tabLst>
                <a:tab pos="0" algn="l"/>
              </a:tabLst>
            </a:pPr>
            <a:r>
              <a:rPr lang="en-US" sz="4400" b="1" u="none" strike="noStrike">
                <a:solidFill>
                  <a:srgbClr val="132A46"/>
                </a:solidFill>
                <a:effectLst/>
                <a:uFillTx/>
                <a:latin typeface="Arial"/>
                <a:ea typeface="Arial"/>
              </a:rPr>
              <a:t>THE QUESTION IS:</a:t>
            </a:r>
            <a:endParaRPr lang="en-US" sz="4400" b="0" u="none" strike="noStrike">
              <a:solidFill>
                <a:srgbClr val="000000"/>
              </a:solidFill>
              <a:effectLst/>
              <a:uFillTx/>
              <a:latin typeface="Arial"/>
            </a:endParaRPr>
          </a:p>
          <a:p>
            <a:pPr algn="ctr" defTabSz="914400">
              <a:lnSpc>
                <a:spcPct val="100000"/>
              </a:lnSpc>
              <a:tabLst>
                <a:tab pos="0" algn="l"/>
              </a:tabLst>
            </a:pPr>
            <a:r>
              <a:rPr lang="en-US" sz="4400" b="1" u="none" strike="noStrike">
                <a:solidFill>
                  <a:srgbClr val="132A46"/>
                </a:solidFill>
                <a:effectLst/>
                <a:uFillTx/>
                <a:latin typeface="Arial"/>
                <a:ea typeface="Arial"/>
              </a:rPr>
              <a:t>“WHO GETS THE FINAL SAY?”</a:t>
            </a:r>
            <a:endParaRPr lang="en-US" sz="4400" b="0" u="none" strike="noStrike">
              <a:solidFill>
                <a:srgbClr val="000000"/>
              </a:solidFill>
              <a:effectLst/>
              <a:uFillTx/>
              <a:latin typeface="Arial"/>
            </a:endParaRPr>
          </a:p>
        </p:txBody>
      </p:sp>
      <p:sp>
        <p:nvSpPr>
          <p:cNvPr id="292" name="Text 4"/>
          <p:cNvSpPr/>
          <p:nvPr/>
        </p:nvSpPr>
        <p:spPr>
          <a:xfrm>
            <a:off x="2118240" y="5015060"/>
            <a:ext cx="7954560" cy="77230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85000" lnSpcReduction="20000"/>
          </a:bodyPr>
          <a:lstStyle/>
          <a:p>
            <a:pPr algn="ctr" defTabSz="914400">
              <a:lnSpc>
                <a:spcPct val="100000"/>
              </a:lnSpc>
              <a:tabLst>
                <a:tab pos="0" algn="l"/>
              </a:tabLst>
            </a:pPr>
            <a:r>
              <a:rPr lang="en-US" sz="3600" b="1" u="none" strike="noStrike">
                <a:solidFill>
                  <a:srgbClr val="D89B16"/>
                </a:solidFill>
                <a:effectLst/>
                <a:uFillTx/>
                <a:latin typeface="Arial"/>
                <a:ea typeface="Arial"/>
              </a:rPr>
              <a:t>FOLLOWING JESUS MEANS SURRENDER, NOT CONVENIENCE.</a:t>
            </a:r>
            <a:endParaRPr lang="en-US" sz="3600" b="0" u="none" strike="noStrike">
              <a:solidFill>
                <a:srgbClr val="000000"/>
              </a:solidFill>
              <a:effectLst/>
              <a:uFillTx/>
              <a:latin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9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9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0" grpId="0"/>
      <p:bldP spid="291" grpId="0"/>
      <p:bldP spid="29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3" name="Picture 2"/>
          <p:cNvPicPr/>
          <p:nvPr/>
        </p:nvPicPr>
        <p:blipFill>
          <a:blip r:embed="rId2"/>
          <a:stretch/>
        </p:blipFill>
        <p:spPr>
          <a:xfrm>
            <a:off x="3638880" y="1743480"/>
            <a:ext cx="4494960" cy="4416840"/>
          </a:xfrm>
          <a:prstGeom prst="rect">
            <a:avLst/>
          </a:prstGeom>
          <a:noFill/>
          <a:ln w="0">
            <a:noFill/>
          </a:ln>
        </p:spPr>
      </p:pic>
      <p:sp>
        <p:nvSpPr>
          <p:cNvPr id="294" name="TextBox 3"/>
          <p:cNvSpPr/>
          <p:nvPr/>
        </p:nvSpPr>
        <p:spPr>
          <a:xfrm>
            <a:off x="1093680" y="574920"/>
            <a:ext cx="9591120" cy="70740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en-AU" sz="4000" b="0" u="none" strike="noStrike">
                <a:solidFill>
                  <a:schemeClr val="dk1"/>
                </a:solidFill>
                <a:effectLst/>
                <a:uFillTx/>
                <a:latin typeface="Calibri"/>
              </a:rPr>
              <a:t>What does it mean to make Jesus “my Lord”?</a:t>
            </a:r>
            <a:endParaRPr lang="en-US" sz="4000" b="0" u="none" strike="noStrike">
              <a:solidFill>
                <a:srgbClr val="000000"/>
              </a:solidFill>
              <a:effectLst/>
              <a:uFillTx/>
              <a:latin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 name="TextBox 1"/>
          <p:cNvSpPr/>
          <p:nvPr/>
        </p:nvSpPr>
        <p:spPr>
          <a:xfrm>
            <a:off x="2846880" y="179280"/>
            <a:ext cx="6070680" cy="76896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en-AU" sz="4400" b="0" u="none" strike="noStrike">
                <a:solidFill>
                  <a:schemeClr val="dk1"/>
                </a:solidFill>
                <a:effectLst/>
                <a:uFillTx/>
                <a:latin typeface="Calibri"/>
              </a:rPr>
              <a:t>Lordship Circle video 3:44</a:t>
            </a:r>
            <a:endParaRPr lang="en-US" sz="4400" b="0" u="none" strike="noStrike">
              <a:solidFill>
                <a:srgbClr val="000000"/>
              </a:solidFill>
              <a:effectLst/>
              <a:uFillTx/>
              <a:latin typeface="Arial"/>
            </a:endParaRPr>
          </a:p>
        </p:txBody>
      </p:sp>
      <p:pic>
        <p:nvPicPr>
          <p:cNvPr id="296" name="Picture 295">
            <a:hlinkClick r:id="" action="ppaction://media"/>
          </p:cNvPr>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1760" cy="6857640"/>
          </a:xfrm>
          <a:prstGeom prst="rect">
            <a:avLst/>
          </a:prstGeom>
          <a:ln w="0">
            <a:noFill/>
          </a:ln>
        </p:spPr>
      </p:pic>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Class="mediacall" fill="hold" nodeType="clickEffect">
                                  <p:stCondLst>
                                    <p:cond delay="0"/>
                                  </p:stCondLst>
                                  <p:childTnLst>
                                    <p:cmd type="call" cmd="playFrom(0.0)">
                                      <p:cBhvr>
                                        <p:cTn id="6" dur="224874" fill="hold"/>
                                        <p:tgtEl>
                                          <p:spTgt spid="29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p:stCondLst>
                    <p:cond delay="indefinite"/>
                  </p:stCondLst>
                </p:cTn>
                <p:tgtEl>
                  <p:spTgt spid="296"/>
                </p:tgtEl>
              </p:cMediaNode>
            </p:video>
            <p:seq>
              <p:cTn id="8" restart="whenNotActive" fill="hold" nodeType="interactiveSeq">
                <p:stCondLst>
                  <p:cond evt="onClick" delay="0">
                    <p:tgtEl>
                      <p:spTgt spid="296"/>
                    </p:tgtEl>
                  </p:cond>
                </p:stCondLst>
                <p:childTnLst>
                  <p:par>
                    <p:cTn id="9" fill="hold">
                      <p:stCondLst>
                        <p:cond evt="onClick" delay="0">
                          <p:tgtEl>
                            <p:spTgt spid="296"/>
                          </p:tgtEl>
                        </p:cond>
                      </p:stCondLst>
                      <p:childTnLst>
                        <p:par>
                          <p:cTn id="10" fill="hold">
                            <p:stCondLst>
                              <p:cond delay="0"/>
                            </p:stCondLst>
                            <p:childTnLst>
                              <p:par>
                                <p:cTn id="11" presetClass="mediacall" fill="hold" nodeType="clickEffect">
                                  <p:stCondLst>
                                    <p:cond delay="0"/>
                                  </p:stCondLst>
                                  <p:childTnLst>
                                    <p:cmd type="call" cmd="togglePause">
                                      <p:cBhvr>
                                        <p:cTn id="12" dur="1" fill="hold"/>
                                        <p:tgtEl>
                                          <p:spTgt spid="296"/>
                                        </p:tgtEl>
                                      </p:cBhvr>
                                    </p:cmd>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 name="Text 0"/>
          <p:cNvSpPr/>
          <p:nvPr/>
        </p:nvSpPr>
        <p:spPr>
          <a:xfrm>
            <a:off x="2026800" y="228600"/>
            <a:ext cx="8046000" cy="3834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3200" b="1" u="none" strike="noStrike">
                <a:solidFill>
                  <a:srgbClr val="D89B16"/>
                </a:solidFill>
                <a:effectLst/>
                <a:uFillTx/>
                <a:latin typeface="Arial"/>
                <a:ea typeface="Arial"/>
              </a:rPr>
              <a:t>LUKE 14:25</a:t>
            </a:r>
            <a:endParaRPr lang="en-US" sz="3200" b="0" u="none" strike="noStrike">
              <a:solidFill>
                <a:srgbClr val="000000"/>
              </a:solidFill>
              <a:effectLst/>
              <a:uFillTx/>
              <a:latin typeface="Arial"/>
            </a:endParaRPr>
          </a:p>
        </p:txBody>
      </p:sp>
      <p:sp>
        <p:nvSpPr>
          <p:cNvPr id="298" name="Text 1"/>
          <p:cNvSpPr/>
          <p:nvPr/>
        </p:nvSpPr>
        <p:spPr>
          <a:xfrm>
            <a:off x="2026800" y="612720"/>
            <a:ext cx="8137440" cy="5295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92500" lnSpcReduction="10000"/>
          </a:bodyPr>
          <a:lstStyle/>
          <a:p>
            <a:pPr defTabSz="914400">
              <a:lnSpc>
                <a:spcPct val="100000"/>
              </a:lnSpc>
              <a:tabLst>
                <a:tab pos="0" algn="l"/>
              </a:tabLst>
            </a:pPr>
            <a:r>
              <a:rPr lang="en-US" sz="4000" b="1" u="none" strike="noStrike">
                <a:solidFill>
                  <a:srgbClr val="132A46"/>
                </a:solidFill>
                <a:effectLst/>
                <a:uFillTx/>
                <a:latin typeface="Arial"/>
                <a:ea typeface="Arial"/>
              </a:rPr>
              <a:t>A Large Crowd Is Following</a:t>
            </a:r>
            <a:endParaRPr lang="en-US" sz="4000" b="0" u="none" strike="noStrike">
              <a:solidFill>
                <a:srgbClr val="000000"/>
              </a:solidFill>
              <a:effectLst/>
              <a:uFillTx/>
              <a:latin typeface="Arial"/>
            </a:endParaRPr>
          </a:p>
        </p:txBody>
      </p:sp>
      <p:sp>
        <p:nvSpPr>
          <p:cNvPr id="299" name="Shape 2"/>
          <p:cNvSpPr/>
          <p:nvPr/>
        </p:nvSpPr>
        <p:spPr>
          <a:xfrm>
            <a:off x="2255400" y="1508760"/>
            <a:ext cx="3474000" cy="3565440"/>
          </a:xfrm>
          <a:prstGeom prst="roundRect">
            <a:avLst>
              <a:gd name="adj" fmla="val 1579"/>
            </a:avLst>
          </a:prstGeom>
          <a:solidFill>
            <a:srgbClr val="EEF3F7"/>
          </a:solidFill>
          <a:ln w="12600">
            <a:solidFill>
              <a:srgbClr val="C9D0D7"/>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rgbClr val="000000"/>
              </a:solidFill>
              <a:effectLst/>
              <a:uFillTx/>
              <a:latin typeface="Arial"/>
            </a:endParaRPr>
          </a:p>
        </p:txBody>
      </p:sp>
      <p:sp>
        <p:nvSpPr>
          <p:cNvPr id="300" name="Text 3"/>
          <p:cNvSpPr/>
          <p:nvPr/>
        </p:nvSpPr>
        <p:spPr>
          <a:xfrm>
            <a:off x="2419920" y="1654920"/>
            <a:ext cx="3144960" cy="4107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55000" lnSpcReduction="20000"/>
          </a:bodyPr>
          <a:lstStyle/>
          <a:p>
            <a:pPr algn="ctr" defTabSz="914400">
              <a:lnSpc>
                <a:spcPct val="100000"/>
              </a:lnSpc>
              <a:tabLst>
                <a:tab pos="0" algn="l"/>
              </a:tabLst>
            </a:pPr>
            <a:r>
              <a:rPr lang="en-US" sz="3200" b="1" u="none" strike="noStrike">
                <a:solidFill>
                  <a:srgbClr val="132A46"/>
                </a:solidFill>
                <a:effectLst/>
                <a:uFillTx/>
                <a:latin typeface="Arial"/>
                <a:ea typeface="Arial"/>
              </a:rPr>
              <a:t>WHAT WE MIGHT EXPECT</a:t>
            </a:r>
            <a:endParaRPr lang="en-US" sz="3200" b="0" u="none" strike="noStrike">
              <a:solidFill>
                <a:srgbClr val="000000"/>
              </a:solidFill>
              <a:effectLst/>
              <a:uFillTx/>
              <a:latin typeface="Arial"/>
            </a:endParaRPr>
          </a:p>
        </p:txBody>
      </p:sp>
      <p:sp>
        <p:nvSpPr>
          <p:cNvPr id="301" name="Text 4"/>
          <p:cNvSpPr/>
          <p:nvPr/>
        </p:nvSpPr>
        <p:spPr>
          <a:xfrm>
            <a:off x="2419920" y="2221920"/>
            <a:ext cx="3144960" cy="270576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lnSpcReduction="10000"/>
          </a:bodyPr>
          <a:lstStyle/>
          <a:p>
            <a:pPr algn="ctr" defTabSz="914400">
              <a:lnSpc>
                <a:spcPct val="100000"/>
              </a:lnSpc>
              <a:tabLst>
                <a:tab pos="0" algn="l"/>
              </a:tabLst>
            </a:pPr>
            <a:r>
              <a:rPr lang="en-US" sz="3200" b="0" u="none" strike="noStrike">
                <a:solidFill>
                  <a:srgbClr val="20262D"/>
                </a:solidFill>
                <a:effectLst/>
                <a:uFillTx/>
                <a:latin typeface="Arial"/>
                <a:ea typeface="Arial"/>
              </a:rPr>
              <a:t>“Great crowd!</a:t>
            </a:r>
            <a:endParaRPr lang="en-US" sz="3200" b="0" u="none" strike="noStrike">
              <a:solidFill>
                <a:srgbClr val="000000"/>
              </a:solidFill>
              <a:effectLst/>
              <a:uFillTx/>
              <a:latin typeface="Arial"/>
            </a:endParaRPr>
          </a:p>
          <a:p>
            <a:pPr algn="ctr" defTabSz="914400">
              <a:lnSpc>
                <a:spcPct val="100000"/>
              </a:lnSpc>
              <a:tabLst>
                <a:tab pos="0" algn="l"/>
              </a:tabLst>
            </a:pPr>
            <a:r>
              <a:rPr lang="en-US" sz="3200" b="0" u="none" strike="noStrike">
                <a:solidFill>
                  <a:srgbClr val="20262D"/>
                </a:solidFill>
                <a:effectLst/>
                <a:uFillTx/>
                <a:latin typeface="Arial"/>
                <a:ea typeface="Arial"/>
              </a:rPr>
              <a:t>Make it easy.</a:t>
            </a:r>
            <a:endParaRPr lang="en-US" sz="3200" b="0" u="none" strike="noStrike">
              <a:solidFill>
                <a:srgbClr val="000000"/>
              </a:solidFill>
              <a:effectLst/>
              <a:uFillTx/>
              <a:latin typeface="Arial"/>
            </a:endParaRPr>
          </a:p>
          <a:p>
            <a:pPr algn="ctr" defTabSz="914400">
              <a:lnSpc>
                <a:spcPct val="100000"/>
              </a:lnSpc>
              <a:tabLst>
                <a:tab pos="0" algn="l"/>
              </a:tabLst>
            </a:pPr>
            <a:r>
              <a:rPr lang="en-US" sz="3200" b="0" u="none" strike="noStrike">
                <a:solidFill>
                  <a:srgbClr val="20262D"/>
                </a:solidFill>
                <a:effectLst/>
                <a:uFillTx/>
                <a:latin typeface="Arial"/>
                <a:ea typeface="Arial"/>
              </a:rPr>
              <a:t>Keep everyone happy.</a:t>
            </a:r>
            <a:endParaRPr lang="en-US" sz="3200" b="0" u="none" strike="noStrike">
              <a:solidFill>
                <a:srgbClr val="000000"/>
              </a:solidFill>
              <a:effectLst/>
              <a:uFillTx/>
              <a:latin typeface="Arial"/>
            </a:endParaRPr>
          </a:p>
          <a:p>
            <a:pPr algn="ctr" defTabSz="914400">
              <a:lnSpc>
                <a:spcPct val="100000"/>
              </a:lnSpc>
              <a:tabLst>
                <a:tab pos="0" algn="l"/>
              </a:tabLst>
            </a:pPr>
            <a:r>
              <a:rPr lang="en-US" sz="3200" b="0" u="none" strike="noStrike">
                <a:solidFill>
                  <a:srgbClr val="20262D"/>
                </a:solidFill>
                <a:effectLst/>
                <a:uFillTx/>
                <a:latin typeface="Arial"/>
                <a:ea typeface="Arial"/>
              </a:rPr>
              <a:t>Lower the barrier.”</a:t>
            </a:r>
            <a:endParaRPr lang="en-US" sz="3200" b="0" u="none" strike="noStrike">
              <a:solidFill>
                <a:srgbClr val="000000"/>
              </a:solidFill>
              <a:effectLst/>
              <a:uFillTx/>
              <a:latin typeface="Arial"/>
            </a:endParaRPr>
          </a:p>
        </p:txBody>
      </p:sp>
      <p:sp>
        <p:nvSpPr>
          <p:cNvPr id="302" name="Shape 5"/>
          <p:cNvSpPr/>
          <p:nvPr/>
        </p:nvSpPr>
        <p:spPr>
          <a:xfrm>
            <a:off x="6278760" y="1508760"/>
            <a:ext cx="3474000" cy="3565440"/>
          </a:xfrm>
          <a:prstGeom prst="roundRect">
            <a:avLst>
              <a:gd name="adj" fmla="val 1579"/>
            </a:avLst>
          </a:prstGeom>
          <a:solidFill>
            <a:srgbClr val="FFF3D8"/>
          </a:solidFill>
          <a:ln w="12600">
            <a:solidFill>
              <a:srgbClr val="D89B16"/>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rgbClr val="000000"/>
              </a:solidFill>
              <a:effectLst/>
              <a:uFillTx/>
              <a:latin typeface="Arial"/>
            </a:endParaRPr>
          </a:p>
        </p:txBody>
      </p:sp>
      <p:sp>
        <p:nvSpPr>
          <p:cNvPr id="303" name="Text 6"/>
          <p:cNvSpPr/>
          <p:nvPr/>
        </p:nvSpPr>
        <p:spPr>
          <a:xfrm>
            <a:off x="6443280" y="1654920"/>
            <a:ext cx="3144960" cy="4107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77500" lnSpcReduction="20000"/>
          </a:bodyPr>
          <a:lstStyle/>
          <a:p>
            <a:pPr algn="ctr" defTabSz="914400">
              <a:lnSpc>
                <a:spcPct val="100000"/>
              </a:lnSpc>
              <a:tabLst>
                <a:tab pos="0" algn="l"/>
              </a:tabLst>
            </a:pPr>
            <a:r>
              <a:rPr lang="en-US" sz="3200" b="1" u="none" strike="noStrike">
                <a:solidFill>
                  <a:srgbClr val="D89B16"/>
                </a:solidFill>
                <a:effectLst/>
                <a:uFillTx/>
                <a:latin typeface="Arial"/>
                <a:ea typeface="Arial"/>
              </a:rPr>
              <a:t>WHAT JESUS DOES</a:t>
            </a:r>
            <a:endParaRPr lang="en-US" sz="3200" b="0" u="none" strike="noStrike">
              <a:solidFill>
                <a:srgbClr val="000000"/>
              </a:solidFill>
              <a:effectLst/>
              <a:uFillTx/>
              <a:latin typeface="Arial"/>
            </a:endParaRPr>
          </a:p>
        </p:txBody>
      </p:sp>
      <p:sp>
        <p:nvSpPr>
          <p:cNvPr id="304" name="Text 7"/>
          <p:cNvSpPr/>
          <p:nvPr/>
        </p:nvSpPr>
        <p:spPr>
          <a:xfrm>
            <a:off x="6443280" y="2221920"/>
            <a:ext cx="3144960" cy="270576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a:bodyPr>
          <a:lstStyle/>
          <a:p>
            <a:pPr algn="ctr" defTabSz="914400">
              <a:lnSpc>
                <a:spcPct val="100000"/>
              </a:lnSpc>
              <a:tabLst>
                <a:tab pos="0" algn="l"/>
              </a:tabLst>
            </a:pPr>
            <a:r>
              <a:rPr lang="en-US" sz="3200" b="0" u="none" strike="noStrike">
                <a:solidFill>
                  <a:srgbClr val="20262D"/>
                </a:solidFill>
                <a:effectLst/>
                <a:uFillTx/>
                <a:latin typeface="Arial"/>
                <a:ea typeface="Arial"/>
              </a:rPr>
              <a:t>He turns around</a:t>
            </a:r>
            <a:endParaRPr lang="en-US" sz="3200" b="0" u="none" strike="noStrike">
              <a:solidFill>
                <a:srgbClr val="000000"/>
              </a:solidFill>
              <a:effectLst/>
              <a:uFillTx/>
              <a:latin typeface="Arial"/>
            </a:endParaRPr>
          </a:p>
          <a:p>
            <a:pPr algn="ctr" defTabSz="914400">
              <a:lnSpc>
                <a:spcPct val="100000"/>
              </a:lnSpc>
              <a:tabLst>
                <a:tab pos="0" algn="l"/>
              </a:tabLst>
            </a:pPr>
            <a:r>
              <a:rPr lang="en-US" sz="3200" b="0" u="none" strike="noStrike">
                <a:solidFill>
                  <a:srgbClr val="20262D"/>
                </a:solidFill>
                <a:effectLst/>
                <a:uFillTx/>
                <a:latin typeface="Arial"/>
                <a:ea typeface="Arial"/>
              </a:rPr>
              <a:t>and tells them</a:t>
            </a:r>
            <a:endParaRPr lang="en-US" sz="3200" b="0" u="none" strike="noStrike">
              <a:solidFill>
                <a:srgbClr val="000000"/>
              </a:solidFill>
              <a:effectLst/>
              <a:uFillTx/>
              <a:latin typeface="Arial"/>
            </a:endParaRPr>
          </a:p>
          <a:p>
            <a:pPr algn="ctr" defTabSz="914400">
              <a:lnSpc>
                <a:spcPct val="100000"/>
              </a:lnSpc>
              <a:tabLst>
                <a:tab pos="0" algn="l"/>
              </a:tabLst>
            </a:pPr>
            <a:r>
              <a:rPr lang="en-US" sz="3200" b="0" u="none" strike="noStrike">
                <a:solidFill>
                  <a:srgbClr val="20262D"/>
                </a:solidFill>
                <a:effectLst/>
                <a:uFillTx/>
                <a:latin typeface="Arial"/>
                <a:ea typeface="Arial"/>
              </a:rPr>
              <a:t>the cost</a:t>
            </a:r>
            <a:endParaRPr lang="en-US" sz="3200" b="0" u="none" strike="noStrike">
              <a:solidFill>
                <a:srgbClr val="000000"/>
              </a:solidFill>
              <a:effectLst/>
              <a:uFillTx/>
              <a:latin typeface="Arial"/>
            </a:endParaRPr>
          </a:p>
          <a:p>
            <a:pPr algn="ctr" defTabSz="914400">
              <a:lnSpc>
                <a:spcPct val="100000"/>
              </a:lnSpc>
              <a:tabLst>
                <a:tab pos="0" algn="l"/>
              </a:tabLst>
            </a:pPr>
            <a:r>
              <a:rPr lang="en-US" sz="3200" b="0" u="none" strike="noStrike">
                <a:solidFill>
                  <a:srgbClr val="20262D"/>
                </a:solidFill>
                <a:effectLst/>
                <a:uFillTx/>
                <a:latin typeface="Arial"/>
                <a:ea typeface="Arial"/>
              </a:rPr>
              <a:t>of following Him.</a:t>
            </a:r>
            <a:endParaRPr lang="en-US" sz="3200" b="0" u="none" strike="noStrike">
              <a:solidFill>
                <a:srgbClr val="000000"/>
              </a:solidFill>
              <a:effectLst/>
              <a:uFillTx/>
              <a:latin typeface="Arial"/>
            </a:endParaRPr>
          </a:p>
        </p:txBody>
      </p:sp>
      <p:sp>
        <p:nvSpPr>
          <p:cNvPr id="305" name="Text 8"/>
          <p:cNvSpPr/>
          <p:nvPr/>
        </p:nvSpPr>
        <p:spPr>
          <a:xfrm>
            <a:off x="2118240" y="5596199"/>
            <a:ext cx="7954560" cy="861161"/>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92500" lnSpcReduction="10000"/>
          </a:bodyPr>
          <a:lstStyle/>
          <a:p>
            <a:pPr algn="ctr" defTabSz="914400">
              <a:lnSpc>
                <a:spcPct val="100000"/>
              </a:lnSpc>
              <a:tabLst>
                <a:tab pos="0" algn="l"/>
              </a:tabLst>
            </a:pPr>
            <a:r>
              <a:rPr lang="en-US" sz="3200" b="1" u="none" strike="noStrike" dirty="0">
                <a:solidFill>
                  <a:srgbClr val="132A46"/>
                </a:solidFill>
                <a:effectLst/>
                <a:uFillTx/>
                <a:latin typeface="Arial"/>
                <a:ea typeface="Arial"/>
              </a:rPr>
              <a:t>Jesus refuses to recruit disciples under false pretenses.</a:t>
            </a:r>
            <a:endParaRPr lang="en-US" sz="3200" b="0" u="none" strike="noStrike" dirty="0">
              <a:solidFill>
                <a:srgbClr val="000000"/>
              </a:solidFill>
              <a:effectLst/>
              <a:uFillTx/>
              <a:latin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0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0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0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0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0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0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9" grpId="0" animBg="1"/>
      <p:bldP spid="300" grpId="0"/>
      <p:bldP spid="301" grpId="0"/>
      <p:bldP spid="302" grpId="0" animBg="1"/>
      <p:bldP spid="303" grpId="0"/>
      <p:bldP spid="304" grpId="0"/>
      <p:bldP spid="30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 name="Text 0"/>
          <p:cNvSpPr/>
          <p:nvPr/>
        </p:nvSpPr>
        <p:spPr>
          <a:xfrm>
            <a:off x="2026800" y="228600"/>
            <a:ext cx="8046000" cy="3834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3200" b="1" u="none" strike="noStrike">
                <a:solidFill>
                  <a:srgbClr val="D89B16"/>
                </a:solidFill>
                <a:effectLst/>
                <a:uFillTx/>
                <a:latin typeface="Arial"/>
                <a:ea typeface="Arial"/>
              </a:rPr>
              <a:t>LUKE 14:26</a:t>
            </a:r>
            <a:endParaRPr lang="en-US" sz="3200" b="0" u="none" strike="noStrike">
              <a:solidFill>
                <a:srgbClr val="000000"/>
              </a:solidFill>
              <a:effectLst/>
              <a:uFillTx/>
              <a:latin typeface="Arial"/>
            </a:endParaRPr>
          </a:p>
        </p:txBody>
      </p:sp>
      <p:sp>
        <p:nvSpPr>
          <p:cNvPr id="307" name="Text 1"/>
          <p:cNvSpPr/>
          <p:nvPr/>
        </p:nvSpPr>
        <p:spPr>
          <a:xfrm>
            <a:off x="2026800" y="612720"/>
            <a:ext cx="8137440" cy="5295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70000" lnSpcReduction="20000"/>
          </a:bodyPr>
          <a:lstStyle/>
          <a:p>
            <a:pPr defTabSz="914400">
              <a:lnSpc>
                <a:spcPct val="100000"/>
              </a:lnSpc>
              <a:tabLst>
                <a:tab pos="0" algn="l"/>
              </a:tabLst>
            </a:pPr>
            <a:r>
              <a:rPr lang="en-US" sz="4000" b="1" u="none" strike="noStrike">
                <a:solidFill>
                  <a:srgbClr val="132A46"/>
                </a:solidFill>
                <a:effectLst/>
                <a:uFillTx/>
                <a:latin typeface="Arial"/>
                <a:ea typeface="Arial"/>
              </a:rPr>
              <a:t>“Hate” — A Deliberately Shocking Comparison</a:t>
            </a:r>
            <a:endParaRPr lang="en-US" sz="4000" b="0" u="none" strike="noStrike">
              <a:solidFill>
                <a:srgbClr val="000000"/>
              </a:solidFill>
              <a:effectLst/>
              <a:uFillTx/>
              <a:latin typeface="Arial"/>
            </a:endParaRPr>
          </a:p>
        </p:txBody>
      </p:sp>
      <p:sp>
        <p:nvSpPr>
          <p:cNvPr id="308" name="Text 2"/>
          <p:cNvSpPr/>
          <p:nvPr/>
        </p:nvSpPr>
        <p:spPr>
          <a:xfrm>
            <a:off x="2209680" y="1325880"/>
            <a:ext cx="7771680" cy="59364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70000" lnSpcReduction="20000"/>
          </a:bodyPr>
          <a:lstStyle/>
          <a:p>
            <a:pPr algn="ctr" defTabSz="914400">
              <a:lnSpc>
                <a:spcPct val="100000"/>
              </a:lnSpc>
              <a:tabLst>
                <a:tab pos="0" algn="l"/>
              </a:tabLst>
            </a:pPr>
            <a:r>
              <a:rPr lang="en-US" sz="3200" b="1" u="none" strike="noStrike">
                <a:solidFill>
                  <a:srgbClr val="9F3B35"/>
                </a:solidFill>
                <a:effectLst/>
                <a:uFillTx/>
                <a:latin typeface="Arial"/>
                <a:ea typeface="Arial"/>
              </a:rPr>
              <a:t>Jesus is NOT commanding cruelty, neglect or family hatred.</a:t>
            </a:r>
            <a:endParaRPr lang="en-US" sz="3200" b="0" u="none" strike="noStrike">
              <a:solidFill>
                <a:srgbClr val="000000"/>
              </a:solidFill>
              <a:effectLst/>
              <a:uFillTx/>
              <a:latin typeface="Arial"/>
            </a:endParaRPr>
          </a:p>
        </p:txBody>
      </p:sp>
      <p:sp>
        <p:nvSpPr>
          <p:cNvPr id="309" name="Shape 3"/>
          <p:cNvSpPr/>
          <p:nvPr/>
        </p:nvSpPr>
        <p:spPr>
          <a:xfrm>
            <a:off x="2301120" y="2240280"/>
            <a:ext cx="3519720" cy="2513880"/>
          </a:xfrm>
          <a:prstGeom prst="roundRect">
            <a:avLst>
              <a:gd name="adj" fmla="val 2182"/>
            </a:avLst>
          </a:prstGeom>
          <a:solidFill>
            <a:srgbClr val="FFF3D8"/>
          </a:solidFill>
          <a:ln w="12600">
            <a:solidFill>
              <a:srgbClr val="D89B16"/>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rgbClr val="000000"/>
              </a:solidFill>
              <a:effectLst/>
              <a:uFillTx/>
              <a:latin typeface="Arial"/>
            </a:endParaRPr>
          </a:p>
        </p:txBody>
      </p:sp>
      <p:sp>
        <p:nvSpPr>
          <p:cNvPr id="310" name="Text 4"/>
          <p:cNvSpPr/>
          <p:nvPr/>
        </p:nvSpPr>
        <p:spPr>
          <a:xfrm>
            <a:off x="2465640" y="2386440"/>
            <a:ext cx="3190680" cy="4107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92500" lnSpcReduction="19999"/>
          </a:bodyPr>
          <a:lstStyle/>
          <a:p>
            <a:pPr algn="ctr" defTabSz="914400">
              <a:lnSpc>
                <a:spcPct val="100000"/>
              </a:lnSpc>
              <a:tabLst>
                <a:tab pos="0" algn="l"/>
              </a:tabLst>
            </a:pPr>
            <a:r>
              <a:rPr lang="en-US" sz="3200" b="1" u="none" strike="noStrike">
                <a:solidFill>
                  <a:srgbClr val="D89B16"/>
                </a:solidFill>
                <a:effectLst/>
                <a:uFillTx/>
                <a:latin typeface="Arial"/>
                <a:ea typeface="Arial"/>
              </a:rPr>
              <a:t>LUKE 14:26</a:t>
            </a:r>
            <a:endParaRPr lang="en-US" sz="3200" b="0" u="none" strike="noStrike">
              <a:solidFill>
                <a:srgbClr val="000000"/>
              </a:solidFill>
              <a:effectLst/>
              <a:uFillTx/>
              <a:latin typeface="Arial"/>
            </a:endParaRPr>
          </a:p>
        </p:txBody>
      </p:sp>
      <p:sp>
        <p:nvSpPr>
          <p:cNvPr id="311" name="Text 5"/>
          <p:cNvSpPr/>
          <p:nvPr/>
        </p:nvSpPr>
        <p:spPr>
          <a:xfrm>
            <a:off x="2465640" y="2953440"/>
            <a:ext cx="3190680" cy="165420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92500" lnSpcReduction="10000"/>
          </a:bodyPr>
          <a:lstStyle/>
          <a:p>
            <a:pPr algn="ctr" defTabSz="914400">
              <a:lnSpc>
                <a:spcPct val="100000"/>
              </a:lnSpc>
              <a:tabLst>
                <a:tab pos="0" algn="l"/>
              </a:tabLst>
            </a:pPr>
            <a:r>
              <a:rPr lang="en-US" sz="3200" b="0" u="none" strike="noStrike">
                <a:solidFill>
                  <a:srgbClr val="20262D"/>
                </a:solidFill>
                <a:effectLst/>
                <a:uFillTx/>
                <a:latin typeface="Arial"/>
                <a:ea typeface="Arial"/>
              </a:rPr>
              <a:t>Jesus uses severe language to demand supreme allegiance.</a:t>
            </a:r>
            <a:endParaRPr lang="en-US" sz="3200" b="0" u="none" strike="noStrike">
              <a:solidFill>
                <a:srgbClr val="000000"/>
              </a:solidFill>
              <a:effectLst/>
              <a:uFillTx/>
              <a:latin typeface="Arial"/>
            </a:endParaRPr>
          </a:p>
        </p:txBody>
      </p:sp>
      <p:sp>
        <p:nvSpPr>
          <p:cNvPr id="312" name="Shape 6"/>
          <p:cNvSpPr/>
          <p:nvPr/>
        </p:nvSpPr>
        <p:spPr>
          <a:xfrm>
            <a:off x="6370200" y="2240280"/>
            <a:ext cx="3519720" cy="2513880"/>
          </a:xfrm>
          <a:prstGeom prst="roundRect">
            <a:avLst>
              <a:gd name="adj" fmla="val 2182"/>
            </a:avLst>
          </a:prstGeom>
          <a:solidFill>
            <a:srgbClr val="EAF4EC"/>
          </a:solidFill>
          <a:ln w="12600">
            <a:solidFill>
              <a:srgbClr val="C9D0D7"/>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rgbClr val="000000"/>
              </a:solidFill>
              <a:effectLst/>
              <a:uFillTx/>
              <a:latin typeface="Arial"/>
            </a:endParaRPr>
          </a:p>
        </p:txBody>
      </p:sp>
      <p:sp>
        <p:nvSpPr>
          <p:cNvPr id="313" name="Text 7"/>
          <p:cNvSpPr/>
          <p:nvPr/>
        </p:nvSpPr>
        <p:spPr>
          <a:xfrm>
            <a:off x="6534720" y="2386440"/>
            <a:ext cx="3190680" cy="4107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92500" lnSpcReduction="19999"/>
          </a:bodyPr>
          <a:lstStyle/>
          <a:p>
            <a:pPr algn="ctr" defTabSz="914400">
              <a:lnSpc>
                <a:spcPct val="100000"/>
              </a:lnSpc>
              <a:tabLst>
                <a:tab pos="0" algn="l"/>
              </a:tabLst>
            </a:pPr>
            <a:r>
              <a:rPr lang="en-US" sz="3200" b="1" u="none" strike="noStrike">
                <a:solidFill>
                  <a:srgbClr val="406C52"/>
                </a:solidFill>
                <a:effectLst/>
                <a:uFillTx/>
                <a:latin typeface="Arial"/>
                <a:ea typeface="Arial"/>
              </a:rPr>
              <a:t>MATTHEW 10:37</a:t>
            </a:r>
            <a:endParaRPr lang="en-US" sz="3200" b="0" u="none" strike="noStrike">
              <a:solidFill>
                <a:srgbClr val="000000"/>
              </a:solidFill>
              <a:effectLst/>
              <a:uFillTx/>
              <a:latin typeface="Arial"/>
            </a:endParaRPr>
          </a:p>
        </p:txBody>
      </p:sp>
      <p:sp>
        <p:nvSpPr>
          <p:cNvPr id="314" name="Text 8"/>
          <p:cNvSpPr/>
          <p:nvPr/>
        </p:nvSpPr>
        <p:spPr>
          <a:xfrm>
            <a:off x="6534720" y="2953440"/>
            <a:ext cx="3190680" cy="165420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77500" lnSpcReduction="20000"/>
          </a:bodyPr>
          <a:lstStyle/>
          <a:p>
            <a:pPr algn="ctr" defTabSz="914400">
              <a:lnSpc>
                <a:spcPct val="100000"/>
              </a:lnSpc>
              <a:tabLst>
                <a:tab pos="0" algn="l"/>
              </a:tabLst>
            </a:pPr>
            <a:r>
              <a:rPr lang="en-US" sz="2800" b="0" u="none" strike="noStrike">
                <a:solidFill>
                  <a:srgbClr val="20262D"/>
                </a:solidFill>
                <a:effectLst/>
                <a:uFillTx/>
                <a:latin typeface="Arial"/>
                <a:ea typeface="Arial"/>
              </a:rPr>
              <a:t>“Whoever loves father or mother MORE THAN ME…”</a:t>
            </a:r>
            <a:endParaRPr lang="en-US" sz="2800" b="0" u="none" strike="noStrike">
              <a:solidFill>
                <a:srgbClr val="000000"/>
              </a:solidFill>
              <a:effectLst/>
              <a:uFillTx/>
              <a:latin typeface="Arial"/>
            </a:endParaRPr>
          </a:p>
          <a:p>
            <a:pPr algn="ctr" defTabSz="914400">
              <a:lnSpc>
                <a:spcPct val="100000"/>
              </a:lnSpc>
              <a:tabLst>
                <a:tab pos="0" algn="l"/>
              </a:tabLst>
            </a:pPr>
            <a:endParaRPr lang="en-US" sz="2800" b="0" u="none" strike="noStrike">
              <a:solidFill>
                <a:srgbClr val="000000"/>
              </a:solidFill>
              <a:effectLst/>
              <a:uFillTx/>
              <a:latin typeface="Arial"/>
            </a:endParaRPr>
          </a:p>
          <a:p>
            <a:pPr algn="ctr" defTabSz="914400">
              <a:lnSpc>
                <a:spcPct val="100000"/>
              </a:lnSpc>
              <a:tabLst>
                <a:tab pos="0" algn="l"/>
              </a:tabLst>
            </a:pPr>
            <a:r>
              <a:rPr lang="en-US" sz="2800" b="0" u="none" strike="noStrike">
                <a:solidFill>
                  <a:srgbClr val="20262D"/>
                </a:solidFill>
                <a:effectLst/>
                <a:uFillTx/>
                <a:latin typeface="Arial"/>
                <a:ea typeface="Arial"/>
              </a:rPr>
              <a:t>The parallel helps clarify the point.</a:t>
            </a:r>
            <a:endParaRPr lang="en-US" sz="2800" b="0" u="none" strike="noStrike">
              <a:solidFill>
                <a:srgbClr val="000000"/>
              </a:solidFill>
              <a:effectLst/>
              <a:uFillTx/>
              <a:latin typeface="Arial"/>
            </a:endParaRPr>
          </a:p>
        </p:txBody>
      </p:sp>
      <p:sp>
        <p:nvSpPr>
          <p:cNvPr id="315" name="Text 9"/>
          <p:cNvSpPr/>
          <p:nvPr/>
        </p:nvSpPr>
        <p:spPr>
          <a:xfrm>
            <a:off x="2118240" y="5349240"/>
            <a:ext cx="7954560" cy="52956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lnSpcReduction="10000"/>
          </a:bodyPr>
          <a:lstStyle/>
          <a:p>
            <a:pPr algn="ctr" defTabSz="914400">
              <a:lnSpc>
                <a:spcPct val="100000"/>
              </a:lnSpc>
              <a:tabLst>
                <a:tab pos="0" algn="l"/>
              </a:tabLst>
            </a:pPr>
            <a:r>
              <a:rPr lang="en-US" sz="3600" b="1" u="none" strike="noStrike" dirty="0">
                <a:solidFill>
                  <a:srgbClr val="132A46"/>
                </a:solidFill>
                <a:effectLst/>
                <a:uFillTx/>
                <a:latin typeface="Arial"/>
                <a:ea typeface="Arial"/>
              </a:rPr>
              <a:t>No relationship outranks Jesus.</a:t>
            </a:r>
            <a:endParaRPr lang="en-US" sz="3600" b="0" u="none" strike="noStrike" dirty="0">
              <a:solidFill>
                <a:srgbClr val="000000"/>
              </a:solidFill>
              <a:effectLst/>
              <a:uFillTx/>
              <a:latin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1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9" grpId="0" animBg="1"/>
      <p:bldP spid="310" grpId="0"/>
      <p:bldP spid="311" grpId="0"/>
      <p:bldP spid="312" grpId="0" animBg="1"/>
      <p:bldP spid="313" grpId="0"/>
      <p:bldP spid="314" grpId="0"/>
      <p:bldP spid="31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 name="Text 0"/>
          <p:cNvSpPr/>
          <p:nvPr/>
        </p:nvSpPr>
        <p:spPr>
          <a:xfrm>
            <a:off x="2026800" y="228600"/>
            <a:ext cx="8046000" cy="3834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3200" b="1" u="none" strike="noStrike">
                <a:solidFill>
                  <a:srgbClr val="D89B16"/>
                </a:solidFill>
                <a:effectLst/>
                <a:uFillTx/>
                <a:latin typeface="Arial"/>
                <a:ea typeface="Arial"/>
              </a:rPr>
              <a:t>SUPREME ALLEGIANCE</a:t>
            </a:r>
            <a:endParaRPr lang="en-US" sz="3200" b="0" u="none" strike="noStrike">
              <a:solidFill>
                <a:srgbClr val="000000"/>
              </a:solidFill>
              <a:effectLst/>
              <a:uFillTx/>
              <a:latin typeface="Arial"/>
            </a:endParaRPr>
          </a:p>
        </p:txBody>
      </p:sp>
      <p:sp>
        <p:nvSpPr>
          <p:cNvPr id="317" name="Text 1"/>
          <p:cNvSpPr/>
          <p:nvPr/>
        </p:nvSpPr>
        <p:spPr>
          <a:xfrm>
            <a:off x="2026800" y="612720"/>
            <a:ext cx="8137440" cy="5295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85000" lnSpcReduction="9999"/>
          </a:bodyPr>
          <a:lstStyle/>
          <a:p>
            <a:pPr defTabSz="914400">
              <a:lnSpc>
                <a:spcPct val="100000"/>
              </a:lnSpc>
              <a:tabLst>
                <a:tab pos="0" algn="l"/>
              </a:tabLst>
            </a:pPr>
            <a:r>
              <a:rPr lang="en-US" sz="4000" b="1" u="none" strike="noStrike">
                <a:solidFill>
                  <a:srgbClr val="132A46"/>
                </a:solidFill>
                <a:effectLst/>
                <a:uFillTx/>
                <a:latin typeface="Arial"/>
                <a:ea typeface="Arial"/>
              </a:rPr>
              <a:t>Jesus First — Even Among Good Gifts</a:t>
            </a:r>
            <a:endParaRPr lang="en-US" sz="4000" b="0" u="none" strike="noStrike">
              <a:solidFill>
                <a:srgbClr val="000000"/>
              </a:solidFill>
              <a:effectLst/>
              <a:uFillTx/>
              <a:latin typeface="Arial"/>
            </a:endParaRPr>
          </a:p>
        </p:txBody>
      </p:sp>
      <p:sp>
        <p:nvSpPr>
          <p:cNvPr id="318" name="Shape 2"/>
          <p:cNvSpPr/>
          <p:nvPr/>
        </p:nvSpPr>
        <p:spPr>
          <a:xfrm>
            <a:off x="2026800" y="1600200"/>
            <a:ext cx="1919520" cy="3428280"/>
          </a:xfrm>
          <a:prstGeom prst="roundRect">
            <a:avLst>
              <a:gd name="adj" fmla="val 2857"/>
            </a:avLst>
          </a:prstGeom>
          <a:solidFill>
            <a:srgbClr val="FFF3D8"/>
          </a:solidFill>
          <a:ln w="12600">
            <a:solidFill>
              <a:srgbClr val="D89B16"/>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rgbClr val="000000"/>
              </a:solidFill>
              <a:effectLst/>
              <a:uFillTx/>
              <a:latin typeface="Arial"/>
            </a:endParaRPr>
          </a:p>
        </p:txBody>
      </p:sp>
      <p:sp>
        <p:nvSpPr>
          <p:cNvPr id="319" name="Text 3"/>
          <p:cNvSpPr/>
          <p:nvPr/>
        </p:nvSpPr>
        <p:spPr>
          <a:xfrm>
            <a:off x="2191320" y="1746360"/>
            <a:ext cx="1590480" cy="4107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lnSpcReduction="10000"/>
          </a:bodyPr>
          <a:lstStyle/>
          <a:p>
            <a:pPr algn="ctr" defTabSz="914400">
              <a:lnSpc>
                <a:spcPct val="100000"/>
              </a:lnSpc>
              <a:tabLst>
                <a:tab pos="0" algn="l"/>
              </a:tabLst>
            </a:pPr>
            <a:r>
              <a:rPr lang="en-US" sz="2800" b="1" u="none" strike="noStrike">
                <a:solidFill>
                  <a:srgbClr val="132A46"/>
                </a:solidFill>
                <a:effectLst/>
                <a:uFillTx/>
                <a:latin typeface="Arial"/>
                <a:ea typeface="Arial"/>
              </a:rPr>
              <a:t>FAMILY</a:t>
            </a:r>
            <a:endParaRPr lang="en-US" sz="2800" b="0" u="none" strike="noStrike">
              <a:solidFill>
                <a:srgbClr val="000000"/>
              </a:solidFill>
              <a:effectLst/>
              <a:uFillTx/>
              <a:latin typeface="Arial"/>
            </a:endParaRPr>
          </a:p>
        </p:txBody>
      </p:sp>
      <p:sp>
        <p:nvSpPr>
          <p:cNvPr id="320" name="Text 4"/>
          <p:cNvSpPr/>
          <p:nvPr/>
        </p:nvSpPr>
        <p:spPr>
          <a:xfrm>
            <a:off x="2191320" y="2313360"/>
            <a:ext cx="1590480" cy="256860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a:bodyPr>
          <a:lstStyle/>
          <a:p>
            <a:pPr algn="ctr" defTabSz="914400">
              <a:lnSpc>
                <a:spcPct val="100000"/>
              </a:lnSpc>
              <a:tabLst>
                <a:tab pos="0" algn="l"/>
              </a:tabLst>
            </a:pPr>
            <a:r>
              <a:rPr lang="en-US" sz="3200" b="0" u="none" strike="noStrike">
                <a:solidFill>
                  <a:srgbClr val="20262D"/>
                </a:solidFill>
                <a:effectLst/>
                <a:uFillTx/>
                <a:latin typeface="Arial"/>
                <a:ea typeface="Arial"/>
              </a:rPr>
              <a:t>Love deeply.</a:t>
            </a:r>
            <a:endParaRPr lang="en-US" sz="3200" b="0" u="none" strike="noStrike">
              <a:solidFill>
                <a:srgbClr val="000000"/>
              </a:solidFill>
              <a:effectLst/>
              <a:uFillTx/>
              <a:latin typeface="Arial"/>
            </a:endParaRPr>
          </a:p>
          <a:p>
            <a:pPr algn="ctr" defTabSz="914400">
              <a:lnSpc>
                <a:spcPct val="100000"/>
              </a:lnSpc>
              <a:tabLst>
                <a:tab pos="0" algn="l"/>
              </a:tabLst>
            </a:pPr>
            <a:r>
              <a:rPr lang="en-US" sz="3200" b="0" u="none" strike="noStrike">
                <a:solidFill>
                  <a:srgbClr val="20262D"/>
                </a:solidFill>
                <a:effectLst/>
                <a:uFillTx/>
                <a:latin typeface="Arial"/>
                <a:ea typeface="Arial"/>
              </a:rPr>
              <a:t>Jesus first.</a:t>
            </a:r>
            <a:endParaRPr lang="en-US" sz="3200" b="0" u="none" strike="noStrike">
              <a:solidFill>
                <a:srgbClr val="000000"/>
              </a:solidFill>
              <a:effectLst/>
              <a:uFillTx/>
              <a:latin typeface="Arial"/>
            </a:endParaRPr>
          </a:p>
        </p:txBody>
      </p:sp>
      <p:sp>
        <p:nvSpPr>
          <p:cNvPr id="321" name="Shape 5"/>
          <p:cNvSpPr/>
          <p:nvPr/>
        </p:nvSpPr>
        <p:spPr>
          <a:xfrm>
            <a:off x="4175640" y="1600200"/>
            <a:ext cx="1919520" cy="3428280"/>
          </a:xfrm>
          <a:prstGeom prst="roundRect">
            <a:avLst>
              <a:gd name="adj" fmla="val 2857"/>
            </a:avLst>
          </a:prstGeom>
          <a:solidFill>
            <a:srgbClr val="EEF3F7"/>
          </a:solidFill>
          <a:ln w="12600">
            <a:solidFill>
              <a:srgbClr val="C9D0D7"/>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rgbClr val="000000"/>
              </a:solidFill>
              <a:effectLst/>
              <a:uFillTx/>
              <a:latin typeface="Arial"/>
            </a:endParaRPr>
          </a:p>
        </p:txBody>
      </p:sp>
      <p:sp>
        <p:nvSpPr>
          <p:cNvPr id="322" name="Text 6"/>
          <p:cNvSpPr/>
          <p:nvPr/>
        </p:nvSpPr>
        <p:spPr>
          <a:xfrm>
            <a:off x="4340160" y="1746360"/>
            <a:ext cx="1590480" cy="4107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92500"/>
          </a:bodyPr>
          <a:lstStyle/>
          <a:p>
            <a:pPr algn="ctr" defTabSz="914400">
              <a:lnSpc>
                <a:spcPct val="100000"/>
              </a:lnSpc>
              <a:tabLst>
                <a:tab pos="0" algn="l"/>
              </a:tabLst>
            </a:pPr>
            <a:r>
              <a:rPr lang="en-US" sz="2800" b="1" u="none" strike="noStrike">
                <a:solidFill>
                  <a:srgbClr val="132A46"/>
                </a:solidFill>
                <a:effectLst/>
                <a:uFillTx/>
                <a:latin typeface="Arial"/>
                <a:ea typeface="Arial"/>
              </a:rPr>
              <a:t>IDENTITY</a:t>
            </a:r>
            <a:endParaRPr lang="en-US" sz="2800" b="0" u="none" strike="noStrike">
              <a:solidFill>
                <a:srgbClr val="000000"/>
              </a:solidFill>
              <a:effectLst/>
              <a:uFillTx/>
              <a:latin typeface="Arial"/>
            </a:endParaRPr>
          </a:p>
        </p:txBody>
      </p:sp>
      <p:sp>
        <p:nvSpPr>
          <p:cNvPr id="323" name="Text 7"/>
          <p:cNvSpPr/>
          <p:nvPr/>
        </p:nvSpPr>
        <p:spPr>
          <a:xfrm>
            <a:off x="4340160" y="2313360"/>
            <a:ext cx="1590480" cy="256860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a:bodyPr>
          <a:lstStyle/>
          <a:p>
            <a:pPr algn="ctr" defTabSz="914400">
              <a:lnSpc>
                <a:spcPct val="100000"/>
              </a:lnSpc>
              <a:tabLst>
                <a:tab pos="0" algn="l"/>
              </a:tabLst>
            </a:pPr>
            <a:r>
              <a:rPr lang="en-US" sz="3200" b="0" u="none" strike="noStrike">
                <a:solidFill>
                  <a:srgbClr val="20262D"/>
                </a:solidFill>
                <a:effectLst/>
                <a:uFillTx/>
                <a:latin typeface="Arial"/>
                <a:ea typeface="Arial"/>
              </a:rPr>
              <a:t>Receive it.</a:t>
            </a:r>
            <a:endParaRPr lang="en-US" sz="3200" b="0" u="none" strike="noStrike">
              <a:solidFill>
                <a:srgbClr val="000000"/>
              </a:solidFill>
              <a:effectLst/>
              <a:uFillTx/>
              <a:latin typeface="Arial"/>
            </a:endParaRPr>
          </a:p>
          <a:p>
            <a:pPr algn="ctr" defTabSz="914400">
              <a:lnSpc>
                <a:spcPct val="100000"/>
              </a:lnSpc>
              <a:tabLst>
                <a:tab pos="0" algn="l"/>
              </a:tabLst>
            </a:pPr>
            <a:r>
              <a:rPr lang="en-US" sz="3200" b="0" u="none" strike="noStrike">
                <a:solidFill>
                  <a:srgbClr val="20262D"/>
                </a:solidFill>
                <a:effectLst/>
                <a:uFillTx/>
                <a:latin typeface="Arial"/>
                <a:ea typeface="Arial"/>
              </a:rPr>
              <a:t>Jesus defines me.</a:t>
            </a:r>
            <a:endParaRPr lang="en-US" sz="3200" b="0" u="none" strike="noStrike">
              <a:solidFill>
                <a:srgbClr val="000000"/>
              </a:solidFill>
              <a:effectLst/>
              <a:uFillTx/>
              <a:latin typeface="Arial"/>
            </a:endParaRPr>
          </a:p>
        </p:txBody>
      </p:sp>
      <p:sp>
        <p:nvSpPr>
          <p:cNvPr id="324" name="Shape 8"/>
          <p:cNvSpPr/>
          <p:nvPr/>
        </p:nvSpPr>
        <p:spPr>
          <a:xfrm>
            <a:off x="6324480" y="1600200"/>
            <a:ext cx="1919520" cy="3428280"/>
          </a:xfrm>
          <a:prstGeom prst="roundRect">
            <a:avLst>
              <a:gd name="adj" fmla="val 2857"/>
            </a:avLst>
          </a:prstGeom>
          <a:solidFill>
            <a:srgbClr val="EEF3F7"/>
          </a:solidFill>
          <a:ln w="12600">
            <a:solidFill>
              <a:srgbClr val="C9D0D7"/>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rgbClr val="000000"/>
              </a:solidFill>
              <a:effectLst/>
              <a:uFillTx/>
              <a:latin typeface="Arial"/>
            </a:endParaRPr>
          </a:p>
        </p:txBody>
      </p:sp>
      <p:sp>
        <p:nvSpPr>
          <p:cNvPr id="325" name="Text 9"/>
          <p:cNvSpPr/>
          <p:nvPr/>
        </p:nvSpPr>
        <p:spPr>
          <a:xfrm>
            <a:off x="6489000" y="1746360"/>
            <a:ext cx="1590480" cy="4107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lnSpcReduction="10000"/>
          </a:bodyPr>
          <a:lstStyle/>
          <a:p>
            <a:pPr algn="ctr" defTabSz="914400">
              <a:lnSpc>
                <a:spcPct val="100000"/>
              </a:lnSpc>
              <a:tabLst>
                <a:tab pos="0" algn="l"/>
              </a:tabLst>
            </a:pPr>
            <a:r>
              <a:rPr lang="en-US" sz="2800" b="1" u="none" strike="noStrike">
                <a:solidFill>
                  <a:srgbClr val="132A46"/>
                </a:solidFill>
                <a:effectLst/>
                <a:uFillTx/>
                <a:latin typeface="Arial"/>
                <a:ea typeface="Arial"/>
              </a:rPr>
              <a:t>PLANS</a:t>
            </a:r>
            <a:endParaRPr lang="en-US" sz="2800" b="0" u="none" strike="noStrike">
              <a:solidFill>
                <a:srgbClr val="000000"/>
              </a:solidFill>
              <a:effectLst/>
              <a:uFillTx/>
              <a:latin typeface="Arial"/>
            </a:endParaRPr>
          </a:p>
        </p:txBody>
      </p:sp>
      <p:sp>
        <p:nvSpPr>
          <p:cNvPr id="326" name="Text 10"/>
          <p:cNvSpPr/>
          <p:nvPr/>
        </p:nvSpPr>
        <p:spPr>
          <a:xfrm>
            <a:off x="6489000" y="2313360"/>
            <a:ext cx="1590480" cy="256860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a:bodyPr>
          <a:lstStyle/>
          <a:p>
            <a:pPr algn="ctr" defTabSz="914400">
              <a:lnSpc>
                <a:spcPct val="100000"/>
              </a:lnSpc>
              <a:tabLst>
                <a:tab pos="0" algn="l"/>
              </a:tabLst>
            </a:pPr>
            <a:r>
              <a:rPr lang="en-US" sz="3200" b="0" u="none" strike="noStrike">
                <a:solidFill>
                  <a:srgbClr val="20262D"/>
                </a:solidFill>
                <a:effectLst/>
                <a:uFillTx/>
                <a:latin typeface="Arial"/>
                <a:ea typeface="Arial"/>
              </a:rPr>
              <a:t>Plan wisely.</a:t>
            </a:r>
            <a:endParaRPr lang="en-US" sz="3200" b="0" u="none" strike="noStrike">
              <a:solidFill>
                <a:srgbClr val="000000"/>
              </a:solidFill>
              <a:effectLst/>
              <a:uFillTx/>
              <a:latin typeface="Arial"/>
            </a:endParaRPr>
          </a:p>
          <a:p>
            <a:pPr algn="ctr" defTabSz="914400">
              <a:lnSpc>
                <a:spcPct val="100000"/>
              </a:lnSpc>
              <a:tabLst>
                <a:tab pos="0" algn="l"/>
              </a:tabLst>
            </a:pPr>
            <a:r>
              <a:rPr lang="en-US" sz="3200" b="0" u="none" strike="noStrike">
                <a:solidFill>
                  <a:srgbClr val="20262D"/>
                </a:solidFill>
                <a:effectLst/>
                <a:uFillTx/>
                <a:latin typeface="Arial"/>
                <a:ea typeface="Arial"/>
              </a:rPr>
              <a:t>Jesus can redirect.</a:t>
            </a:r>
            <a:endParaRPr lang="en-US" sz="3200" b="0" u="none" strike="noStrike">
              <a:solidFill>
                <a:srgbClr val="000000"/>
              </a:solidFill>
              <a:effectLst/>
              <a:uFillTx/>
              <a:latin typeface="Arial"/>
            </a:endParaRPr>
          </a:p>
        </p:txBody>
      </p:sp>
      <p:sp>
        <p:nvSpPr>
          <p:cNvPr id="327" name="Shape 11"/>
          <p:cNvSpPr/>
          <p:nvPr/>
        </p:nvSpPr>
        <p:spPr>
          <a:xfrm>
            <a:off x="8473320" y="1600200"/>
            <a:ext cx="1919520" cy="3428280"/>
          </a:xfrm>
          <a:prstGeom prst="roundRect">
            <a:avLst>
              <a:gd name="adj" fmla="val 2857"/>
            </a:avLst>
          </a:prstGeom>
          <a:solidFill>
            <a:srgbClr val="EEF3F7"/>
          </a:solidFill>
          <a:ln w="12600">
            <a:solidFill>
              <a:srgbClr val="C9D0D7"/>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rgbClr val="000000"/>
              </a:solidFill>
              <a:effectLst/>
              <a:uFillTx/>
              <a:latin typeface="Arial"/>
            </a:endParaRPr>
          </a:p>
        </p:txBody>
      </p:sp>
      <p:sp>
        <p:nvSpPr>
          <p:cNvPr id="328" name="Text 12"/>
          <p:cNvSpPr/>
          <p:nvPr/>
        </p:nvSpPr>
        <p:spPr>
          <a:xfrm>
            <a:off x="8637840" y="1746360"/>
            <a:ext cx="1590480" cy="4107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77500" lnSpcReduction="20000"/>
          </a:bodyPr>
          <a:lstStyle/>
          <a:p>
            <a:pPr algn="ctr" defTabSz="914400">
              <a:lnSpc>
                <a:spcPct val="100000"/>
              </a:lnSpc>
              <a:tabLst>
                <a:tab pos="0" algn="l"/>
              </a:tabLst>
            </a:pPr>
            <a:r>
              <a:rPr lang="en-US" sz="2800" b="1" u="none" strike="noStrike">
                <a:solidFill>
                  <a:srgbClr val="132A46"/>
                </a:solidFill>
                <a:effectLst/>
                <a:uFillTx/>
                <a:latin typeface="Arial"/>
                <a:ea typeface="Arial"/>
              </a:rPr>
              <a:t>APPROVAL</a:t>
            </a:r>
            <a:endParaRPr lang="en-US" sz="2800" b="0" u="none" strike="noStrike">
              <a:solidFill>
                <a:srgbClr val="000000"/>
              </a:solidFill>
              <a:effectLst/>
              <a:uFillTx/>
              <a:latin typeface="Arial"/>
            </a:endParaRPr>
          </a:p>
        </p:txBody>
      </p:sp>
      <p:sp>
        <p:nvSpPr>
          <p:cNvPr id="329" name="Text 13"/>
          <p:cNvSpPr/>
          <p:nvPr/>
        </p:nvSpPr>
        <p:spPr>
          <a:xfrm>
            <a:off x="8637840" y="2313360"/>
            <a:ext cx="1590480" cy="256860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a:bodyPr>
          <a:lstStyle/>
          <a:p>
            <a:pPr algn="ctr" defTabSz="914400">
              <a:lnSpc>
                <a:spcPct val="100000"/>
              </a:lnSpc>
              <a:tabLst>
                <a:tab pos="0" algn="l"/>
              </a:tabLst>
            </a:pPr>
            <a:r>
              <a:rPr lang="en-US" sz="3200" b="0" u="none" strike="noStrike">
                <a:solidFill>
                  <a:srgbClr val="20262D"/>
                </a:solidFill>
                <a:effectLst/>
                <a:uFillTx/>
                <a:latin typeface="Arial"/>
                <a:ea typeface="Arial"/>
              </a:rPr>
              <a:t>Value people.</a:t>
            </a:r>
            <a:endParaRPr lang="en-US" sz="3200" b="0" u="none" strike="noStrike">
              <a:solidFill>
                <a:srgbClr val="000000"/>
              </a:solidFill>
              <a:effectLst/>
              <a:uFillTx/>
              <a:latin typeface="Arial"/>
            </a:endParaRPr>
          </a:p>
          <a:p>
            <a:pPr algn="ctr" defTabSz="914400">
              <a:lnSpc>
                <a:spcPct val="100000"/>
              </a:lnSpc>
              <a:tabLst>
                <a:tab pos="0" algn="l"/>
              </a:tabLst>
            </a:pPr>
            <a:r>
              <a:rPr lang="en-US" sz="3200" b="0" u="none" strike="noStrike">
                <a:solidFill>
                  <a:srgbClr val="20262D"/>
                </a:solidFill>
                <a:effectLst/>
                <a:uFillTx/>
                <a:latin typeface="Arial"/>
                <a:ea typeface="Arial"/>
              </a:rPr>
              <a:t>Jesus gets final say.</a:t>
            </a:r>
            <a:endParaRPr lang="en-US" sz="3200" b="0" u="none" strike="noStrike">
              <a:solidFill>
                <a:srgbClr val="000000"/>
              </a:solidFill>
              <a:effectLst/>
              <a:uFillTx/>
              <a:latin typeface="Arial"/>
            </a:endParaRPr>
          </a:p>
        </p:txBody>
      </p:sp>
      <p:sp>
        <p:nvSpPr>
          <p:cNvPr id="330" name="Text 14"/>
          <p:cNvSpPr/>
          <p:nvPr/>
        </p:nvSpPr>
        <p:spPr>
          <a:xfrm>
            <a:off x="2118240" y="5440680"/>
            <a:ext cx="7954560" cy="80460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lnSpcReduction="10000"/>
          </a:bodyPr>
          <a:lstStyle/>
          <a:p>
            <a:pPr algn="ctr" defTabSz="914400">
              <a:lnSpc>
                <a:spcPct val="100000"/>
              </a:lnSpc>
              <a:tabLst>
                <a:tab pos="0" algn="l"/>
              </a:tabLst>
            </a:pPr>
            <a:r>
              <a:rPr lang="en-US" sz="2800" b="1" u="none" strike="noStrike" dirty="0">
                <a:solidFill>
                  <a:srgbClr val="132A46"/>
                </a:solidFill>
                <a:effectLst/>
                <a:uFillTx/>
                <a:latin typeface="Arial"/>
                <a:ea typeface="Arial"/>
              </a:rPr>
              <a:t>The issue is not whether these things are good. The issue is whether they are first.</a:t>
            </a:r>
            <a:endParaRPr lang="en-US" sz="2800" b="0" u="none" strike="noStrike" dirty="0">
              <a:solidFill>
                <a:srgbClr val="000000"/>
              </a:solidFill>
              <a:effectLst/>
              <a:uFillTx/>
              <a:latin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1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2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2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2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2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2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2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2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2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2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8" grpId="0" animBg="1"/>
      <p:bldP spid="319" grpId="0"/>
      <p:bldP spid="320" grpId="0"/>
      <p:bldP spid="321" grpId="0" animBg="1"/>
      <p:bldP spid="322" grpId="0"/>
      <p:bldP spid="323" grpId="0"/>
      <p:bldP spid="324" grpId="0" animBg="1"/>
      <p:bldP spid="325" grpId="0"/>
      <p:bldP spid="326" grpId="0"/>
      <p:bldP spid="327" grpId="0" animBg="1"/>
      <p:bldP spid="328" grpId="0"/>
      <p:bldP spid="329" grpId="0"/>
      <p:bldP spid="330" grpId="0"/>
    </p:bldLst>
  </p:timing>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31" name="Text 0"/>
          <p:cNvSpPr/>
          <p:nvPr/>
        </p:nvSpPr>
        <p:spPr>
          <a:xfrm>
            <a:off x="2602080" y="213480"/>
            <a:ext cx="6560640" cy="6771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3200" b="1" u="none" strike="noStrike">
                <a:solidFill>
                  <a:srgbClr val="000000"/>
                </a:solidFill>
                <a:effectLst/>
                <a:uFillTx/>
                <a:latin typeface="Arial"/>
                <a:ea typeface="Arial"/>
              </a:rPr>
              <a:t>LUKE 14:27 (What King would…)</a:t>
            </a:r>
            <a:endParaRPr lang="en-US" sz="3200" b="0" u="none" strike="noStrike">
              <a:solidFill>
                <a:srgbClr val="000000"/>
              </a:solidFill>
              <a:effectLst/>
              <a:uFillTx/>
              <a:latin typeface="Arial"/>
            </a:endParaRPr>
          </a:p>
        </p:txBody>
      </p:sp>
      <p:sp>
        <p:nvSpPr>
          <p:cNvPr id="332" name="Text 1"/>
          <p:cNvSpPr/>
          <p:nvPr/>
        </p:nvSpPr>
        <p:spPr>
          <a:xfrm>
            <a:off x="2255400" y="1234440"/>
            <a:ext cx="7680240" cy="1508040"/>
          </a:xfrm>
          <a:prstGeom prst="rect">
            <a:avLst/>
          </a:prstGeom>
          <a:noFill/>
          <a:ln w="0">
            <a:noFill/>
          </a:ln>
        </p:spPr>
        <p:style>
          <a:lnRef idx="0">
            <a:scrgbClr r="0" g="0" b="0"/>
          </a:lnRef>
          <a:fillRef idx="0">
            <a:scrgbClr r="0" g="0" b="0"/>
          </a:fillRef>
          <a:effectRef idx="0">
            <a:scrgbClr r="0" g="0" b="0"/>
          </a:effectRef>
          <a:fontRef idx="minor"/>
        </p:style>
        <p:txBody>
          <a:bodyPr lIns="720" tIns="720" rIns="720" bIns="720" anchor="ctr">
            <a:normAutofit fontScale="77500" lnSpcReduction="20000"/>
          </a:bodyPr>
          <a:lstStyle/>
          <a:p>
            <a:pPr algn="ctr" defTabSz="914400">
              <a:lnSpc>
                <a:spcPct val="100000"/>
              </a:lnSpc>
              <a:tabLst>
                <a:tab pos="0" algn="l"/>
              </a:tabLst>
            </a:pPr>
            <a:r>
              <a:rPr lang="en-US" sz="4000" b="1" u="none" strike="noStrike">
                <a:solidFill>
                  <a:srgbClr val="FFFFFF"/>
                </a:solidFill>
                <a:effectLst/>
                <a:uFillTx/>
                <a:latin typeface="Arial"/>
                <a:ea typeface="Arial"/>
              </a:rPr>
              <a:t>“Whoever does not bear his own cross</a:t>
            </a:r>
            <a:endParaRPr lang="en-US" sz="4000" b="0" u="none" strike="noStrike">
              <a:solidFill>
                <a:srgbClr val="000000"/>
              </a:solidFill>
              <a:effectLst/>
              <a:uFillTx/>
              <a:latin typeface="Arial"/>
            </a:endParaRPr>
          </a:p>
          <a:p>
            <a:pPr algn="ctr" defTabSz="914400">
              <a:lnSpc>
                <a:spcPct val="100000"/>
              </a:lnSpc>
              <a:tabLst>
                <a:tab pos="0" algn="l"/>
              </a:tabLst>
            </a:pPr>
            <a:r>
              <a:rPr lang="en-US" sz="4000" b="1" u="none" strike="noStrike">
                <a:solidFill>
                  <a:srgbClr val="FFFFFF"/>
                </a:solidFill>
                <a:effectLst/>
                <a:uFillTx/>
                <a:latin typeface="Arial"/>
                <a:ea typeface="Arial"/>
              </a:rPr>
              <a:t>and come after me cannot be my disciple.”</a:t>
            </a:r>
            <a:endParaRPr lang="en-US" sz="4000" b="0" u="none" strike="noStrike">
              <a:solidFill>
                <a:srgbClr val="000000"/>
              </a:solidFill>
              <a:effectLst/>
              <a:uFillTx/>
              <a:latin typeface="Arial"/>
            </a:endParaRPr>
          </a:p>
        </p:txBody>
      </p:sp>
      <p:sp>
        <p:nvSpPr>
          <p:cNvPr id="333" name="Text 2"/>
          <p:cNvSpPr/>
          <p:nvPr/>
        </p:nvSpPr>
        <p:spPr>
          <a:xfrm>
            <a:off x="3236760" y="1149840"/>
            <a:ext cx="5302800" cy="8240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sz="3200" b="1" u="none" strike="noStrike">
                <a:solidFill>
                  <a:srgbClr val="000000"/>
                </a:solidFill>
                <a:effectLst/>
                <a:uFillTx/>
                <a:latin typeface="Arial"/>
                <a:ea typeface="Arial"/>
              </a:rPr>
              <a:t>JESUS REPEATS THE POINT:</a:t>
            </a:r>
            <a:endParaRPr lang="en-US" sz="3200" b="0" u="none" strike="noStrike">
              <a:solidFill>
                <a:srgbClr val="000000"/>
              </a:solidFill>
              <a:effectLst/>
              <a:uFillTx/>
              <a:latin typeface="Arial"/>
            </a:endParaRPr>
          </a:p>
        </p:txBody>
      </p:sp>
      <p:sp>
        <p:nvSpPr>
          <p:cNvPr id="334" name="Text 3"/>
          <p:cNvSpPr/>
          <p:nvPr/>
        </p:nvSpPr>
        <p:spPr>
          <a:xfrm>
            <a:off x="1046520" y="2336760"/>
            <a:ext cx="9683280" cy="6850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sz="4400" b="1" u="none" strike="noStrike">
                <a:solidFill>
                  <a:srgbClr val="000000"/>
                </a:solidFill>
                <a:effectLst/>
                <a:uFillTx/>
                <a:latin typeface="Arial"/>
                <a:ea typeface="Arial"/>
              </a:rPr>
              <a:t>FOLLOWING HIM IS NOT CASUAL.</a:t>
            </a:r>
            <a:endParaRPr lang="en-US" sz="4400" b="0" u="none" strike="noStrike">
              <a:solidFill>
                <a:srgbClr val="000000"/>
              </a:solidFill>
              <a:effectLst/>
              <a:uFillTx/>
              <a:latin typeface="Arial"/>
            </a:endParaRPr>
          </a:p>
        </p:txBody>
      </p:sp>
      <p:sp>
        <p:nvSpPr>
          <p:cNvPr id="335" name="Text 4"/>
          <p:cNvSpPr/>
          <p:nvPr/>
        </p:nvSpPr>
        <p:spPr>
          <a:xfrm>
            <a:off x="1885320" y="3384720"/>
            <a:ext cx="8042760" cy="223848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a:bodyPr>
          <a:lstStyle/>
          <a:p>
            <a:pPr algn="ctr" defTabSz="914400">
              <a:lnSpc>
                <a:spcPct val="100000"/>
              </a:lnSpc>
              <a:tabLst>
                <a:tab pos="0" algn="l"/>
              </a:tabLst>
            </a:pPr>
            <a:r>
              <a:rPr lang="en-US" sz="3600" b="1" u="none" strike="noStrike">
                <a:solidFill>
                  <a:srgbClr val="D89B16"/>
                </a:solidFill>
                <a:effectLst/>
                <a:uFillTx/>
                <a:latin typeface="Arial"/>
                <a:ea typeface="Arial"/>
              </a:rPr>
              <a:t>THE CROSS ENDS THE ILLUSION </a:t>
            </a:r>
            <a:endParaRPr lang="en-US" sz="3600" b="0" u="none" strike="noStrike">
              <a:solidFill>
                <a:srgbClr val="000000"/>
              </a:solidFill>
              <a:effectLst/>
              <a:uFillTx/>
              <a:latin typeface="Arial"/>
            </a:endParaRPr>
          </a:p>
          <a:p>
            <a:pPr algn="ctr" defTabSz="914400">
              <a:lnSpc>
                <a:spcPct val="100000"/>
              </a:lnSpc>
              <a:tabLst>
                <a:tab pos="0" algn="l"/>
              </a:tabLst>
            </a:pPr>
            <a:r>
              <a:rPr lang="en-US" sz="3600" b="1" u="none" strike="noStrike">
                <a:solidFill>
                  <a:srgbClr val="D89B16"/>
                </a:solidFill>
                <a:effectLst/>
                <a:uFillTx/>
                <a:latin typeface="Arial"/>
                <a:ea typeface="Arial"/>
              </a:rPr>
              <a:t>THAT I AM MY OWN LORD.</a:t>
            </a:r>
            <a:endParaRPr lang="en-US" sz="3600" b="0" u="none" strike="noStrike">
              <a:solidFill>
                <a:srgbClr val="000000"/>
              </a:solidFill>
              <a:effectLst/>
              <a:uFillTx/>
              <a:latin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4" grpId="0"/>
      <p:bldP spid="33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 name="Text 0"/>
          <p:cNvSpPr/>
          <p:nvPr/>
        </p:nvSpPr>
        <p:spPr>
          <a:xfrm>
            <a:off x="2026800" y="228600"/>
            <a:ext cx="8046000" cy="3834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3200" b="1" u="none" strike="noStrike">
                <a:solidFill>
                  <a:srgbClr val="D89B16"/>
                </a:solidFill>
                <a:effectLst/>
                <a:uFillTx/>
                <a:latin typeface="Arial"/>
                <a:ea typeface="Arial"/>
              </a:rPr>
              <a:t>LUKE 14:28–30</a:t>
            </a:r>
            <a:endParaRPr lang="en-US" sz="3200" b="0" u="none" strike="noStrike">
              <a:solidFill>
                <a:srgbClr val="000000"/>
              </a:solidFill>
              <a:effectLst/>
              <a:uFillTx/>
              <a:latin typeface="Arial"/>
            </a:endParaRPr>
          </a:p>
        </p:txBody>
      </p:sp>
      <p:sp>
        <p:nvSpPr>
          <p:cNvPr id="337" name="Text 1"/>
          <p:cNvSpPr/>
          <p:nvPr/>
        </p:nvSpPr>
        <p:spPr>
          <a:xfrm>
            <a:off x="2026800" y="612720"/>
            <a:ext cx="8137440" cy="5295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92500" lnSpcReduction="10000"/>
          </a:bodyPr>
          <a:lstStyle/>
          <a:p>
            <a:pPr defTabSz="914400">
              <a:lnSpc>
                <a:spcPct val="100000"/>
              </a:lnSpc>
              <a:tabLst>
                <a:tab pos="0" algn="l"/>
              </a:tabLst>
            </a:pPr>
            <a:r>
              <a:rPr lang="en-US" sz="4000" b="1" u="none" strike="noStrike" dirty="0">
                <a:solidFill>
                  <a:srgbClr val="132A46"/>
                </a:solidFill>
                <a:effectLst/>
                <a:uFillTx/>
                <a:latin typeface="Arial"/>
                <a:ea typeface="Arial"/>
              </a:rPr>
              <a:t>The Unfinished Tower</a:t>
            </a:r>
            <a:endParaRPr lang="en-US" sz="4000" b="0" u="none" strike="noStrike" dirty="0">
              <a:solidFill>
                <a:srgbClr val="000000"/>
              </a:solidFill>
              <a:effectLst/>
              <a:uFillTx/>
              <a:latin typeface="Arial"/>
            </a:endParaRPr>
          </a:p>
        </p:txBody>
      </p:sp>
      <p:sp>
        <p:nvSpPr>
          <p:cNvPr id="338" name="Shape 2"/>
          <p:cNvSpPr/>
          <p:nvPr/>
        </p:nvSpPr>
        <p:spPr>
          <a:xfrm>
            <a:off x="2392560" y="4754880"/>
            <a:ext cx="621000" cy="566280"/>
          </a:xfrm>
          <a:prstGeom prst="rect">
            <a:avLst/>
          </a:prstGeom>
          <a:solidFill>
            <a:srgbClr val="D6B77A"/>
          </a:solidFill>
          <a:ln w="12600">
            <a:solidFill>
              <a:srgbClr val="FFFFFF"/>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rgbClr val="000000"/>
              </a:solidFill>
              <a:effectLst/>
              <a:uFillTx/>
              <a:latin typeface="Arial"/>
            </a:endParaRPr>
          </a:p>
        </p:txBody>
      </p:sp>
      <p:sp>
        <p:nvSpPr>
          <p:cNvPr id="339" name="Shape 3"/>
          <p:cNvSpPr/>
          <p:nvPr/>
        </p:nvSpPr>
        <p:spPr>
          <a:xfrm>
            <a:off x="3078360" y="4754880"/>
            <a:ext cx="621000" cy="566280"/>
          </a:xfrm>
          <a:prstGeom prst="rect">
            <a:avLst/>
          </a:prstGeom>
          <a:solidFill>
            <a:srgbClr val="D6B77A"/>
          </a:solidFill>
          <a:ln w="12600">
            <a:solidFill>
              <a:srgbClr val="FFFFFF"/>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rgbClr val="000000"/>
              </a:solidFill>
              <a:effectLst/>
              <a:uFillTx/>
              <a:latin typeface="Arial"/>
            </a:endParaRPr>
          </a:p>
        </p:txBody>
      </p:sp>
      <p:sp>
        <p:nvSpPr>
          <p:cNvPr id="340" name="Shape 4"/>
          <p:cNvSpPr/>
          <p:nvPr/>
        </p:nvSpPr>
        <p:spPr>
          <a:xfrm>
            <a:off x="2392560" y="4096440"/>
            <a:ext cx="621000" cy="566280"/>
          </a:xfrm>
          <a:prstGeom prst="rect">
            <a:avLst/>
          </a:prstGeom>
          <a:solidFill>
            <a:srgbClr val="D6B77A"/>
          </a:solidFill>
          <a:ln w="12600">
            <a:solidFill>
              <a:srgbClr val="FFFFFF"/>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rgbClr val="000000"/>
              </a:solidFill>
              <a:effectLst/>
              <a:uFillTx/>
              <a:latin typeface="Arial"/>
            </a:endParaRPr>
          </a:p>
        </p:txBody>
      </p:sp>
      <p:sp>
        <p:nvSpPr>
          <p:cNvPr id="341" name="Shape 5"/>
          <p:cNvSpPr/>
          <p:nvPr/>
        </p:nvSpPr>
        <p:spPr>
          <a:xfrm>
            <a:off x="3078360" y="4096440"/>
            <a:ext cx="621000" cy="566280"/>
          </a:xfrm>
          <a:prstGeom prst="rect">
            <a:avLst/>
          </a:prstGeom>
          <a:solidFill>
            <a:srgbClr val="D6B77A"/>
          </a:solidFill>
          <a:ln w="12600">
            <a:solidFill>
              <a:srgbClr val="FFFFFF"/>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rgbClr val="000000"/>
              </a:solidFill>
              <a:effectLst/>
              <a:uFillTx/>
              <a:latin typeface="Arial"/>
            </a:endParaRPr>
          </a:p>
        </p:txBody>
      </p:sp>
      <p:sp>
        <p:nvSpPr>
          <p:cNvPr id="342" name="Shape 6"/>
          <p:cNvSpPr/>
          <p:nvPr/>
        </p:nvSpPr>
        <p:spPr>
          <a:xfrm>
            <a:off x="2392560" y="3438000"/>
            <a:ext cx="621000" cy="566280"/>
          </a:xfrm>
          <a:prstGeom prst="rect">
            <a:avLst/>
          </a:prstGeom>
          <a:solidFill>
            <a:srgbClr val="D5D8DC"/>
          </a:solidFill>
          <a:ln w="12600">
            <a:solidFill>
              <a:srgbClr val="FFFFFF"/>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rgbClr val="000000"/>
              </a:solidFill>
              <a:effectLst/>
              <a:uFillTx/>
              <a:latin typeface="Arial"/>
            </a:endParaRPr>
          </a:p>
        </p:txBody>
      </p:sp>
      <p:sp>
        <p:nvSpPr>
          <p:cNvPr id="343" name="Shape 7"/>
          <p:cNvSpPr/>
          <p:nvPr/>
        </p:nvSpPr>
        <p:spPr>
          <a:xfrm>
            <a:off x="3078360" y="3438000"/>
            <a:ext cx="621000" cy="566280"/>
          </a:xfrm>
          <a:prstGeom prst="rect">
            <a:avLst/>
          </a:prstGeom>
          <a:solidFill>
            <a:srgbClr val="D5D8DC"/>
          </a:solidFill>
          <a:ln w="12600">
            <a:solidFill>
              <a:srgbClr val="FFFFFF"/>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rgbClr val="000000"/>
              </a:solidFill>
              <a:effectLst/>
              <a:uFillTx/>
              <a:latin typeface="Arial"/>
            </a:endParaRPr>
          </a:p>
        </p:txBody>
      </p:sp>
      <p:sp>
        <p:nvSpPr>
          <p:cNvPr id="344" name="Shape 8"/>
          <p:cNvSpPr/>
          <p:nvPr/>
        </p:nvSpPr>
        <p:spPr>
          <a:xfrm>
            <a:off x="3764160" y="3438000"/>
            <a:ext cx="621000" cy="566280"/>
          </a:xfrm>
          <a:prstGeom prst="rect">
            <a:avLst/>
          </a:prstGeom>
          <a:solidFill>
            <a:srgbClr val="D5D8DC"/>
          </a:solidFill>
          <a:ln w="12600">
            <a:solidFill>
              <a:srgbClr val="FFFFFF"/>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rgbClr val="000000"/>
              </a:solidFill>
              <a:effectLst/>
              <a:uFillTx/>
              <a:latin typeface="Arial"/>
            </a:endParaRPr>
          </a:p>
        </p:txBody>
      </p:sp>
      <p:sp>
        <p:nvSpPr>
          <p:cNvPr id="345" name="Shape 9"/>
          <p:cNvSpPr/>
          <p:nvPr/>
        </p:nvSpPr>
        <p:spPr>
          <a:xfrm>
            <a:off x="2392560" y="2779920"/>
            <a:ext cx="621000" cy="566280"/>
          </a:xfrm>
          <a:prstGeom prst="rect">
            <a:avLst/>
          </a:prstGeom>
          <a:solidFill>
            <a:srgbClr val="D5D8DC"/>
          </a:solidFill>
          <a:ln w="12600">
            <a:solidFill>
              <a:srgbClr val="FFFFFF"/>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rgbClr val="000000"/>
              </a:solidFill>
              <a:effectLst/>
              <a:uFillTx/>
              <a:latin typeface="Arial"/>
            </a:endParaRPr>
          </a:p>
        </p:txBody>
      </p:sp>
      <p:sp>
        <p:nvSpPr>
          <p:cNvPr id="346" name="Shape 10"/>
          <p:cNvSpPr/>
          <p:nvPr/>
        </p:nvSpPr>
        <p:spPr>
          <a:xfrm>
            <a:off x="3078360" y="2779920"/>
            <a:ext cx="621000" cy="566280"/>
          </a:xfrm>
          <a:prstGeom prst="rect">
            <a:avLst/>
          </a:prstGeom>
          <a:solidFill>
            <a:srgbClr val="D5D8DC"/>
          </a:solidFill>
          <a:ln w="12600">
            <a:solidFill>
              <a:srgbClr val="FFFFFF"/>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rgbClr val="000000"/>
              </a:solidFill>
              <a:effectLst/>
              <a:uFillTx/>
              <a:latin typeface="Arial"/>
            </a:endParaRPr>
          </a:p>
        </p:txBody>
      </p:sp>
      <p:sp>
        <p:nvSpPr>
          <p:cNvPr id="347" name="Shape 11"/>
          <p:cNvSpPr/>
          <p:nvPr/>
        </p:nvSpPr>
        <p:spPr>
          <a:xfrm>
            <a:off x="3764160" y="2779920"/>
            <a:ext cx="621000" cy="566280"/>
          </a:xfrm>
          <a:prstGeom prst="rect">
            <a:avLst/>
          </a:prstGeom>
          <a:solidFill>
            <a:srgbClr val="D5D8DC"/>
          </a:solidFill>
          <a:ln w="12600">
            <a:solidFill>
              <a:srgbClr val="FFFFFF"/>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rgbClr val="000000"/>
              </a:solidFill>
              <a:effectLst/>
              <a:uFillTx/>
              <a:latin typeface="Arial"/>
            </a:endParaRPr>
          </a:p>
        </p:txBody>
      </p:sp>
      <p:sp>
        <p:nvSpPr>
          <p:cNvPr id="348" name="Text 13"/>
          <p:cNvSpPr/>
          <p:nvPr/>
        </p:nvSpPr>
        <p:spPr>
          <a:xfrm>
            <a:off x="2301120" y="1508760"/>
            <a:ext cx="2285280" cy="118800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85000" lnSpcReduction="19999"/>
          </a:bodyPr>
          <a:lstStyle/>
          <a:p>
            <a:pPr algn="ctr" defTabSz="914400">
              <a:lnSpc>
                <a:spcPct val="100000"/>
              </a:lnSpc>
              <a:tabLst>
                <a:tab pos="0" algn="l"/>
              </a:tabLst>
            </a:pPr>
            <a:r>
              <a:rPr lang="en-US" sz="3600" b="1" u="none" strike="noStrike">
                <a:solidFill>
                  <a:srgbClr val="D89B16"/>
                </a:solidFill>
                <a:effectLst/>
                <a:uFillTx/>
                <a:latin typeface="Arial"/>
                <a:ea typeface="Arial"/>
              </a:rPr>
              <a:t>STARTED…</a:t>
            </a:r>
            <a:endParaRPr lang="en-US" sz="3600" b="0" u="none" strike="noStrike">
              <a:solidFill>
                <a:srgbClr val="000000"/>
              </a:solidFill>
              <a:effectLst/>
              <a:uFillTx/>
              <a:latin typeface="Arial"/>
            </a:endParaRPr>
          </a:p>
          <a:p>
            <a:pPr algn="ctr" defTabSz="914400">
              <a:lnSpc>
                <a:spcPct val="100000"/>
              </a:lnSpc>
              <a:tabLst>
                <a:tab pos="0" algn="l"/>
              </a:tabLst>
            </a:pPr>
            <a:r>
              <a:rPr lang="en-US" sz="3600" b="1" u="none" strike="noStrike">
                <a:solidFill>
                  <a:srgbClr val="D89B16"/>
                </a:solidFill>
                <a:effectLst/>
                <a:uFillTx/>
                <a:latin typeface="Arial"/>
                <a:ea typeface="Arial"/>
              </a:rPr>
              <a:t>BUT NOT</a:t>
            </a:r>
            <a:endParaRPr lang="en-US" sz="3600" b="0" u="none" strike="noStrike">
              <a:solidFill>
                <a:srgbClr val="000000"/>
              </a:solidFill>
              <a:effectLst/>
              <a:uFillTx/>
              <a:latin typeface="Arial"/>
            </a:endParaRPr>
          </a:p>
          <a:p>
            <a:pPr algn="ctr" defTabSz="914400">
              <a:lnSpc>
                <a:spcPct val="100000"/>
              </a:lnSpc>
              <a:tabLst>
                <a:tab pos="0" algn="l"/>
              </a:tabLst>
            </a:pPr>
            <a:r>
              <a:rPr lang="en-US" sz="3600" b="1" u="none" strike="noStrike">
                <a:solidFill>
                  <a:srgbClr val="D89B16"/>
                </a:solidFill>
                <a:effectLst/>
                <a:uFillTx/>
                <a:latin typeface="Arial"/>
                <a:ea typeface="Arial"/>
              </a:rPr>
              <a:t>FINISHED</a:t>
            </a:r>
            <a:endParaRPr lang="en-US" sz="3600" b="0" u="none" strike="noStrike">
              <a:solidFill>
                <a:srgbClr val="000000"/>
              </a:solidFill>
              <a:effectLst/>
              <a:uFillTx/>
              <a:latin typeface="Arial"/>
            </a:endParaRPr>
          </a:p>
        </p:txBody>
      </p:sp>
      <p:sp>
        <p:nvSpPr>
          <p:cNvPr id="349" name="Shape 14"/>
          <p:cNvSpPr/>
          <p:nvPr/>
        </p:nvSpPr>
        <p:spPr>
          <a:xfrm>
            <a:off x="5318640" y="1508760"/>
            <a:ext cx="4296960" cy="4114080"/>
          </a:xfrm>
          <a:prstGeom prst="roundRect">
            <a:avLst>
              <a:gd name="adj" fmla="val 1333"/>
            </a:avLst>
          </a:prstGeom>
          <a:solidFill>
            <a:srgbClr val="FFF3D8"/>
          </a:solidFill>
          <a:ln w="12600">
            <a:solidFill>
              <a:srgbClr val="D89B16"/>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rgbClr val="000000"/>
              </a:solidFill>
              <a:effectLst/>
              <a:uFillTx/>
              <a:latin typeface="Arial"/>
            </a:endParaRPr>
          </a:p>
        </p:txBody>
      </p:sp>
      <p:sp>
        <p:nvSpPr>
          <p:cNvPr id="350" name="Text 15"/>
          <p:cNvSpPr/>
          <p:nvPr/>
        </p:nvSpPr>
        <p:spPr>
          <a:xfrm>
            <a:off x="5483160" y="1654920"/>
            <a:ext cx="3967920" cy="4107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92500" lnSpcReduction="19999"/>
          </a:bodyPr>
          <a:lstStyle/>
          <a:p>
            <a:pPr defTabSz="914400">
              <a:lnSpc>
                <a:spcPct val="100000"/>
              </a:lnSpc>
              <a:tabLst>
                <a:tab pos="0" algn="l"/>
              </a:tabLst>
            </a:pPr>
            <a:r>
              <a:rPr lang="en-US" sz="3200" b="1" u="none" strike="noStrike">
                <a:solidFill>
                  <a:srgbClr val="D89B16"/>
                </a:solidFill>
                <a:effectLst/>
                <a:uFillTx/>
                <a:latin typeface="Arial"/>
                <a:ea typeface="Arial"/>
              </a:rPr>
              <a:t>JESUS’ QUESTION</a:t>
            </a:r>
            <a:endParaRPr lang="en-US" sz="3200" b="0" u="none" strike="noStrike">
              <a:solidFill>
                <a:srgbClr val="000000"/>
              </a:solidFill>
              <a:effectLst/>
              <a:uFillTx/>
              <a:latin typeface="Arial"/>
            </a:endParaRPr>
          </a:p>
        </p:txBody>
      </p:sp>
      <p:sp>
        <p:nvSpPr>
          <p:cNvPr id="351" name="Text 16"/>
          <p:cNvSpPr/>
          <p:nvPr/>
        </p:nvSpPr>
        <p:spPr>
          <a:xfrm>
            <a:off x="5483160" y="2221920"/>
            <a:ext cx="3967920" cy="325440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lnSpcReduction="10000"/>
          </a:bodyPr>
          <a:lstStyle/>
          <a:p>
            <a:pPr defTabSz="914400">
              <a:lnSpc>
                <a:spcPct val="100000"/>
              </a:lnSpc>
              <a:tabLst>
                <a:tab pos="0" algn="l"/>
              </a:tabLst>
            </a:pPr>
            <a:r>
              <a:rPr lang="en-US" sz="3200" b="0" u="none" strike="noStrike">
                <a:solidFill>
                  <a:srgbClr val="20262D"/>
                </a:solidFill>
                <a:effectLst/>
                <a:uFillTx/>
                <a:latin typeface="Arial"/>
                <a:ea typeface="Arial"/>
              </a:rPr>
              <a:t>“Which of you, desiring to build a tower, does not first sit down and COUNT THE COST…?”</a:t>
            </a:r>
            <a:endParaRPr lang="en-US" sz="3200" b="0" u="none" strike="noStrike">
              <a:solidFill>
                <a:srgbClr val="000000"/>
              </a:solidFill>
              <a:effectLst/>
              <a:uFillTx/>
              <a:latin typeface="Arial"/>
            </a:endParaRPr>
          </a:p>
          <a:p>
            <a:pPr defTabSz="914400">
              <a:lnSpc>
                <a:spcPct val="100000"/>
              </a:lnSpc>
              <a:tabLst>
                <a:tab pos="0" algn="l"/>
              </a:tabLst>
            </a:pPr>
            <a:endParaRPr lang="en-US" sz="3200" b="0" u="none" strike="noStrike">
              <a:solidFill>
                <a:srgbClr val="000000"/>
              </a:solidFill>
              <a:effectLst/>
              <a:uFillTx/>
              <a:latin typeface="Arial"/>
            </a:endParaRPr>
          </a:p>
          <a:p>
            <a:pPr defTabSz="914400">
              <a:lnSpc>
                <a:spcPct val="100000"/>
              </a:lnSpc>
              <a:tabLst>
                <a:tab pos="0" algn="l"/>
              </a:tabLst>
            </a:pPr>
            <a:r>
              <a:rPr lang="en-US" sz="3200" b="0" u="none" strike="noStrike">
                <a:solidFill>
                  <a:srgbClr val="20262D"/>
                </a:solidFill>
                <a:effectLst/>
                <a:uFillTx/>
                <a:latin typeface="Arial"/>
                <a:ea typeface="Arial"/>
              </a:rPr>
              <a:t>Luke 14:28</a:t>
            </a:r>
            <a:endParaRPr lang="en-US" sz="3200" b="0" u="none" strike="noStrike">
              <a:solidFill>
                <a:srgbClr val="000000"/>
              </a:solidFill>
              <a:effectLst/>
              <a:uFillTx/>
              <a:latin typeface="Arial"/>
            </a:endParaRPr>
          </a:p>
        </p:txBody>
      </p:sp>
      <p:sp>
        <p:nvSpPr>
          <p:cNvPr id="352" name="Shape 3"/>
          <p:cNvSpPr/>
          <p:nvPr/>
        </p:nvSpPr>
        <p:spPr>
          <a:xfrm>
            <a:off x="3758760" y="4766040"/>
            <a:ext cx="621000" cy="566280"/>
          </a:xfrm>
          <a:prstGeom prst="rect">
            <a:avLst/>
          </a:prstGeom>
          <a:solidFill>
            <a:srgbClr val="D6B77A"/>
          </a:solidFill>
          <a:ln w="12600">
            <a:solidFill>
              <a:srgbClr val="FFFFFF"/>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rgbClr val="000000"/>
              </a:solidFill>
              <a:effectLst/>
              <a:uFillTx/>
              <a:latin typeface="Arial"/>
            </a:endParaRPr>
          </a:p>
        </p:txBody>
      </p:sp>
      <p:sp>
        <p:nvSpPr>
          <p:cNvPr id="353" name="Shape 5"/>
          <p:cNvSpPr/>
          <p:nvPr/>
        </p:nvSpPr>
        <p:spPr>
          <a:xfrm>
            <a:off x="3758760" y="4107600"/>
            <a:ext cx="621000" cy="566280"/>
          </a:xfrm>
          <a:prstGeom prst="rect">
            <a:avLst/>
          </a:prstGeom>
          <a:solidFill>
            <a:srgbClr val="D6B77A"/>
          </a:solidFill>
          <a:ln w="12600">
            <a:solidFill>
              <a:srgbClr val="FFFFFF"/>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rgbClr val="000000"/>
              </a:solidFill>
              <a:effectLst/>
              <a:uFillTx/>
              <a:latin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54" name="Text 0"/>
          <p:cNvSpPr/>
          <p:nvPr/>
        </p:nvSpPr>
        <p:spPr>
          <a:xfrm>
            <a:off x="2026800" y="228600"/>
            <a:ext cx="8046000" cy="3834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3200" b="1" u="none" strike="noStrike">
                <a:solidFill>
                  <a:srgbClr val="D89B16"/>
                </a:solidFill>
                <a:effectLst/>
                <a:uFillTx/>
                <a:latin typeface="Arial"/>
                <a:ea typeface="Arial"/>
              </a:rPr>
              <a:t>COUNT THE COST</a:t>
            </a:r>
            <a:endParaRPr lang="en-US" sz="3200" b="0" u="none" strike="noStrike">
              <a:solidFill>
                <a:srgbClr val="000000"/>
              </a:solidFill>
              <a:effectLst/>
              <a:uFillTx/>
              <a:latin typeface="Arial"/>
            </a:endParaRPr>
          </a:p>
        </p:txBody>
      </p:sp>
      <p:sp>
        <p:nvSpPr>
          <p:cNvPr id="355" name="Text 1"/>
          <p:cNvSpPr/>
          <p:nvPr/>
        </p:nvSpPr>
        <p:spPr>
          <a:xfrm>
            <a:off x="2026800" y="612720"/>
            <a:ext cx="8137440" cy="5295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92500" lnSpcReduction="10000"/>
          </a:bodyPr>
          <a:lstStyle/>
          <a:p>
            <a:pPr defTabSz="914400">
              <a:lnSpc>
                <a:spcPct val="100000"/>
              </a:lnSpc>
              <a:tabLst>
                <a:tab pos="0" algn="l"/>
              </a:tabLst>
            </a:pPr>
            <a:r>
              <a:rPr lang="en-US" sz="4000" b="1" u="none" strike="noStrike">
                <a:solidFill>
                  <a:srgbClr val="132A46"/>
                </a:solidFill>
                <a:effectLst/>
                <a:uFillTx/>
                <a:latin typeface="Arial"/>
                <a:ea typeface="Arial"/>
              </a:rPr>
              <a:t>Jesus Does Not Hide the Fine Print</a:t>
            </a:r>
            <a:endParaRPr lang="en-US" sz="4000" b="0" u="none" strike="noStrike">
              <a:solidFill>
                <a:srgbClr val="000000"/>
              </a:solidFill>
              <a:effectLst/>
              <a:uFillTx/>
              <a:latin typeface="Arial"/>
            </a:endParaRPr>
          </a:p>
        </p:txBody>
      </p:sp>
      <p:sp>
        <p:nvSpPr>
          <p:cNvPr id="356" name="Shape 2"/>
          <p:cNvSpPr/>
          <p:nvPr/>
        </p:nvSpPr>
        <p:spPr>
          <a:xfrm>
            <a:off x="537480" y="1417320"/>
            <a:ext cx="10708560" cy="1023480"/>
          </a:xfrm>
          <a:prstGeom prst="roundRect">
            <a:avLst>
              <a:gd name="adj" fmla="val 16667"/>
            </a:avLst>
          </a:prstGeom>
          <a:solidFill>
            <a:srgbClr val="EEF3F7"/>
          </a:solidFill>
          <a:ln w="15120">
            <a:solidFill>
              <a:srgbClr val="C9D0D7"/>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rgbClr val="000000"/>
              </a:solidFill>
              <a:effectLst/>
              <a:uFillTx/>
              <a:latin typeface="Arial"/>
            </a:endParaRPr>
          </a:p>
        </p:txBody>
      </p:sp>
      <p:sp>
        <p:nvSpPr>
          <p:cNvPr id="357" name="Text 3"/>
          <p:cNvSpPr/>
          <p:nvPr/>
        </p:nvSpPr>
        <p:spPr>
          <a:xfrm>
            <a:off x="578160" y="1673280"/>
            <a:ext cx="3995280" cy="4107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3200" b="1" u="none" strike="noStrike">
                <a:solidFill>
                  <a:srgbClr val="132A46"/>
                </a:solidFill>
                <a:effectLst/>
                <a:uFillTx/>
                <a:latin typeface="Arial"/>
                <a:ea typeface="Arial"/>
              </a:rPr>
              <a:t>COME TO JESUS</a:t>
            </a:r>
            <a:endParaRPr lang="en-US" sz="3200" b="0" u="none" strike="noStrike">
              <a:solidFill>
                <a:srgbClr val="000000"/>
              </a:solidFill>
              <a:effectLst/>
              <a:uFillTx/>
              <a:latin typeface="Arial"/>
            </a:endParaRPr>
          </a:p>
        </p:txBody>
      </p:sp>
      <p:sp>
        <p:nvSpPr>
          <p:cNvPr id="358" name="Text 4"/>
          <p:cNvSpPr/>
          <p:nvPr/>
        </p:nvSpPr>
        <p:spPr>
          <a:xfrm>
            <a:off x="4746600" y="1627560"/>
            <a:ext cx="4571280" cy="4564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2800" b="0" u="none" strike="noStrike">
                <a:solidFill>
                  <a:srgbClr val="20262D"/>
                </a:solidFill>
                <a:effectLst/>
                <a:uFillTx/>
                <a:latin typeface="Arial"/>
                <a:ea typeface="Arial"/>
              </a:rPr>
              <a:t>Grace is offered freely.</a:t>
            </a:r>
            <a:endParaRPr lang="en-US" sz="2800" b="0" u="none" strike="noStrike">
              <a:solidFill>
                <a:srgbClr val="000000"/>
              </a:solidFill>
              <a:effectLst/>
              <a:uFillTx/>
              <a:latin typeface="Arial"/>
            </a:endParaRPr>
          </a:p>
        </p:txBody>
      </p:sp>
      <p:sp>
        <p:nvSpPr>
          <p:cNvPr id="359" name="Shape 5"/>
          <p:cNvSpPr/>
          <p:nvPr/>
        </p:nvSpPr>
        <p:spPr>
          <a:xfrm>
            <a:off x="537480" y="2834640"/>
            <a:ext cx="10708560" cy="1023480"/>
          </a:xfrm>
          <a:prstGeom prst="roundRect">
            <a:avLst>
              <a:gd name="adj" fmla="val 16667"/>
            </a:avLst>
          </a:prstGeom>
          <a:solidFill>
            <a:srgbClr val="FFF3D8"/>
          </a:solidFill>
          <a:ln w="15120">
            <a:solidFill>
              <a:srgbClr val="D89B16"/>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rgbClr val="000000"/>
              </a:solidFill>
              <a:effectLst/>
              <a:uFillTx/>
              <a:latin typeface="Arial"/>
            </a:endParaRPr>
          </a:p>
        </p:txBody>
      </p:sp>
      <p:sp>
        <p:nvSpPr>
          <p:cNvPr id="360" name="Text 6"/>
          <p:cNvSpPr/>
          <p:nvPr/>
        </p:nvSpPr>
        <p:spPr>
          <a:xfrm>
            <a:off x="587520" y="3165840"/>
            <a:ext cx="3995280" cy="4107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3200" b="1" u="none" strike="noStrike">
                <a:solidFill>
                  <a:srgbClr val="D89B16"/>
                </a:solidFill>
                <a:effectLst/>
                <a:uFillTx/>
                <a:latin typeface="Arial"/>
                <a:ea typeface="Arial"/>
              </a:rPr>
              <a:t>FOLLOW JESUS</a:t>
            </a:r>
            <a:endParaRPr lang="en-US" sz="3200" b="0" u="none" strike="noStrike">
              <a:solidFill>
                <a:srgbClr val="000000"/>
              </a:solidFill>
              <a:effectLst/>
              <a:uFillTx/>
              <a:latin typeface="Arial"/>
            </a:endParaRPr>
          </a:p>
        </p:txBody>
      </p:sp>
      <p:sp>
        <p:nvSpPr>
          <p:cNvPr id="361" name="Text 7"/>
          <p:cNvSpPr/>
          <p:nvPr/>
        </p:nvSpPr>
        <p:spPr>
          <a:xfrm>
            <a:off x="4439880" y="3092040"/>
            <a:ext cx="5797080" cy="4564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2800" b="0" u="none" strike="noStrike">
                <a:solidFill>
                  <a:srgbClr val="20262D"/>
                </a:solidFill>
                <a:effectLst/>
                <a:uFillTx/>
                <a:latin typeface="Arial"/>
                <a:ea typeface="Arial"/>
              </a:rPr>
              <a:t>He becomes Lord, not an accessory.</a:t>
            </a:r>
            <a:endParaRPr lang="en-US" sz="2800" b="0" u="none" strike="noStrike">
              <a:solidFill>
                <a:srgbClr val="000000"/>
              </a:solidFill>
              <a:effectLst/>
              <a:uFillTx/>
              <a:latin typeface="Arial"/>
            </a:endParaRPr>
          </a:p>
        </p:txBody>
      </p:sp>
      <p:sp>
        <p:nvSpPr>
          <p:cNvPr id="362" name="Shape 8"/>
          <p:cNvSpPr/>
          <p:nvPr/>
        </p:nvSpPr>
        <p:spPr>
          <a:xfrm>
            <a:off x="537480" y="4251960"/>
            <a:ext cx="10708560" cy="1023480"/>
          </a:xfrm>
          <a:prstGeom prst="roundRect">
            <a:avLst>
              <a:gd name="adj" fmla="val 16667"/>
            </a:avLst>
          </a:prstGeom>
          <a:solidFill>
            <a:srgbClr val="EEF3F7"/>
          </a:solidFill>
          <a:ln w="15120">
            <a:solidFill>
              <a:srgbClr val="C9D0D7"/>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rgbClr val="000000"/>
              </a:solidFill>
              <a:effectLst/>
              <a:uFillTx/>
              <a:latin typeface="Arial"/>
            </a:endParaRPr>
          </a:p>
        </p:txBody>
      </p:sp>
      <p:sp>
        <p:nvSpPr>
          <p:cNvPr id="363" name="Text 9"/>
          <p:cNvSpPr/>
          <p:nvPr/>
        </p:nvSpPr>
        <p:spPr>
          <a:xfrm>
            <a:off x="587520" y="4507920"/>
            <a:ext cx="3995280" cy="4107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3200" b="1" u="none" strike="noStrike">
                <a:solidFill>
                  <a:srgbClr val="132A46"/>
                </a:solidFill>
                <a:effectLst/>
                <a:uFillTx/>
                <a:latin typeface="Arial"/>
                <a:ea typeface="Arial"/>
              </a:rPr>
              <a:t>KEEP FOLLOWING</a:t>
            </a:r>
            <a:endParaRPr lang="en-US" sz="3200" b="0" u="none" strike="noStrike">
              <a:solidFill>
                <a:srgbClr val="000000"/>
              </a:solidFill>
              <a:effectLst/>
              <a:uFillTx/>
              <a:latin typeface="Arial"/>
            </a:endParaRPr>
          </a:p>
        </p:txBody>
      </p:sp>
      <p:sp>
        <p:nvSpPr>
          <p:cNvPr id="364" name="Text 10"/>
          <p:cNvSpPr/>
          <p:nvPr/>
        </p:nvSpPr>
        <p:spPr>
          <a:xfrm>
            <a:off x="4439880" y="4392720"/>
            <a:ext cx="6645600" cy="5918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2800" b="0" u="none" strike="noStrike">
                <a:solidFill>
                  <a:srgbClr val="20262D"/>
                </a:solidFill>
                <a:effectLst/>
                <a:uFillTx/>
                <a:latin typeface="Arial"/>
                <a:ea typeface="Arial"/>
              </a:rPr>
              <a:t>Surrender becomes </a:t>
            </a:r>
            <a:r>
              <a:rPr lang="en-US" sz="2800" b="1" u="none" strike="noStrike">
                <a:solidFill>
                  <a:srgbClr val="20262D"/>
                </a:solidFill>
                <a:effectLst/>
                <a:uFillTx/>
                <a:latin typeface="Arial"/>
                <a:ea typeface="Arial"/>
              </a:rPr>
              <a:t>daily</a:t>
            </a:r>
            <a:r>
              <a:rPr lang="en-US" sz="2800" b="0" u="none" strike="noStrike">
                <a:solidFill>
                  <a:srgbClr val="20262D"/>
                </a:solidFill>
                <a:effectLst/>
                <a:uFillTx/>
                <a:latin typeface="Arial"/>
                <a:ea typeface="Arial"/>
              </a:rPr>
              <a:t>, not occasional.</a:t>
            </a:r>
            <a:endParaRPr lang="en-US" sz="2800" b="0" u="none" strike="noStrike">
              <a:solidFill>
                <a:srgbClr val="000000"/>
              </a:solidFill>
              <a:effectLst/>
              <a:uFillTx/>
              <a:latin typeface="Arial"/>
            </a:endParaRPr>
          </a:p>
        </p:txBody>
      </p:sp>
      <p:sp>
        <p:nvSpPr>
          <p:cNvPr id="365" name="Text 11"/>
          <p:cNvSpPr/>
          <p:nvPr/>
        </p:nvSpPr>
        <p:spPr>
          <a:xfrm>
            <a:off x="2118240" y="5715000"/>
            <a:ext cx="7954560" cy="52956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70000" lnSpcReduction="20000"/>
          </a:bodyPr>
          <a:lstStyle/>
          <a:p>
            <a:pPr algn="ctr" defTabSz="914400">
              <a:lnSpc>
                <a:spcPct val="100000"/>
              </a:lnSpc>
              <a:tabLst>
                <a:tab pos="0" algn="l"/>
              </a:tabLst>
            </a:pPr>
            <a:r>
              <a:rPr lang="en-US" sz="2800" b="1" u="none" strike="noStrike">
                <a:solidFill>
                  <a:srgbClr val="132A46"/>
                </a:solidFill>
                <a:effectLst/>
                <a:uFillTx/>
                <a:latin typeface="Arial"/>
                <a:ea typeface="Arial"/>
              </a:rPr>
              <a:t>Grace is not bait-and-switch. Jesus tells us the truth about following Him.</a:t>
            </a:r>
            <a:endParaRPr lang="en-US" sz="2800" b="0" u="none" strike="noStrike">
              <a:solidFill>
                <a:srgbClr val="000000"/>
              </a:solidFill>
              <a:effectLst/>
              <a:uFillTx/>
              <a:latin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 name="Text 0"/>
          <p:cNvSpPr/>
          <p:nvPr/>
        </p:nvSpPr>
        <p:spPr>
          <a:xfrm>
            <a:off x="2026800" y="228600"/>
            <a:ext cx="8046000" cy="3834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3200" b="1" u="none" strike="noStrike">
                <a:solidFill>
                  <a:srgbClr val="D89B16"/>
                </a:solidFill>
                <a:effectLst/>
                <a:uFillTx/>
                <a:latin typeface="Arial"/>
                <a:ea typeface="Arial"/>
              </a:rPr>
              <a:t>LUKE 14:31–32</a:t>
            </a:r>
            <a:endParaRPr lang="en-US" sz="3200" b="0" u="none" strike="noStrike">
              <a:solidFill>
                <a:srgbClr val="000000"/>
              </a:solidFill>
              <a:effectLst/>
              <a:uFillTx/>
              <a:latin typeface="Arial"/>
            </a:endParaRPr>
          </a:p>
        </p:txBody>
      </p:sp>
      <p:sp>
        <p:nvSpPr>
          <p:cNvPr id="367" name="Text 1"/>
          <p:cNvSpPr/>
          <p:nvPr/>
        </p:nvSpPr>
        <p:spPr>
          <a:xfrm>
            <a:off x="2026800" y="612720"/>
            <a:ext cx="8137440" cy="5295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92500" lnSpcReduction="10000"/>
          </a:bodyPr>
          <a:lstStyle/>
          <a:p>
            <a:pPr defTabSz="914400">
              <a:lnSpc>
                <a:spcPct val="100000"/>
              </a:lnSpc>
              <a:tabLst>
                <a:tab pos="0" algn="l"/>
              </a:tabLst>
            </a:pPr>
            <a:r>
              <a:rPr lang="en-US" sz="4000" b="1" u="none" strike="noStrike">
                <a:solidFill>
                  <a:srgbClr val="132A46"/>
                </a:solidFill>
                <a:effectLst/>
                <a:uFillTx/>
                <a:latin typeface="Arial"/>
                <a:ea typeface="Arial"/>
              </a:rPr>
              <a:t>The King Who Counts Before Battle</a:t>
            </a:r>
            <a:endParaRPr lang="en-US" sz="4000" b="0" u="none" strike="noStrike">
              <a:solidFill>
                <a:srgbClr val="000000"/>
              </a:solidFill>
              <a:effectLst/>
              <a:uFillTx/>
              <a:latin typeface="Arial"/>
            </a:endParaRPr>
          </a:p>
        </p:txBody>
      </p:sp>
      <p:sp>
        <p:nvSpPr>
          <p:cNvPr id="368" name="Text 2"/>
          <p:cNvSpPr/>
          <p:nvPr/>
        </p:nvSpPr>
        <p:spPr>
          <a:xfrm>
            <a:off x="2438280" y="1874520"/>
            <a:ext cx="2285280" cy="6393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sz="4400" b="1" u="none" strike="noStrike">
                <a:solidFill>
                  <a:srgbClr val="132A46"/>
                </a:solidFill>
                <a:effectLst/>
                <a:uFillTx/>
                <a:latin typeface="Arial"/>
                <a:ea typeface="Arial"/>
              </a:rPr>
              <a:t>10,000</a:t>
            </a:r>
            <a:endParaRPr lang="en-US" sz="4400" b="0" u="none" strike="noStrike">
              <a:solidFill>
                <a:srgbClr val="000000"/>
              </a:solidFill>
              <a:effectLst/>
              <a:uFillTx/>
              <a:latin typeface="Arial"/>
            </a:endParaRPr>
          </a:p>
        </p:txBody>
      </p:sp>
      <p:sp>
        <p:nvSpPr>
          <p:cNvPr id="369" name="Text 3"/>
          <p:cNvSpPr/>
          <p:nvPr/>
        </p:nvSpPr>
        <p:spPr>
          <a:xfrm>
            <a:off x="5318640" y="1901880"/>
            <a:ext cx="1553760" cy="6393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sz="4400" b="1" u="none" strike="noStrike">
                <a:solidFill>
                  <a:srgbClr val="D89B16"/>
                </a:solidFill>
                <a:effectLst/>
                <a:uFillTx/>
                <a:latin typeface="Arial"/>
                <a:ea typeface="Arial"/>
              </a:rPr>
              <a:t>vs</a:t>
            </a:r>
            <a:endParaRPr lang="en-US" sz="4400" b="0" u="none" strike="noStrike">
              <a:solidFill>
                <a:srgbClr val="000000"/>
              </a:solidFill>
              <a:effectLst/>
              <a:uFillTx/>
              <a:latin typeface="Arial"/>
            </a:endParaRPr>
          </a:p>
        </p:txBody>
      </p:sp>
      <p:sp>
        <p:nvSpPr>
          <p:cNvPr id="370" name="Text 4"/>
          <p:cNvSpPr/>
          <p:nvPr/>
        </p:nvSpPr>
        <p:spPr>
          <a:xfrm>
            <a:off x="7467480" y="1874520"/>
            <a:ext cx="2285280" cy="6393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sz="4400" b="1" u="none" strike="noStrike">
                <a:solidFill>
                  <a:srgbClr val="9F3B35"/>
                </a:solidFill>
                <a:effectLst/>
                <a:uFillTx/>
                <a:latin typeface="Arial"/>
                <a:ea typeface="Arial"/>
              </a:rPr>
              <a:t>20,000</a:t>
            </a:r>
            <a:endParaRPr lang="en-US" sz="4400" b="0" u="none" strike="noStrike">
              <a:solidFill>
                <a:srgbClr val="000000"/>
              </a:solidFill>
              <a:effectLst/>
              <a:uFillTx/>
              <a:latin typeface="Arial"/>
            </a:endParaRPr>
          </a:p>
        </p:txBody>
      </p:sp>
      <p:sp>
        <p:nvSpPr>
          <p:cNvPr id="371" name="Text 5"/>
          <p:cNvSpPr/>
          <p:nvPr/>
        </p:nvSpPr>
        <p:spPr>
          <a:xfrm>
            <a:off x="2621160" y="2880360"/>
            <a:ext cx="6948720" cy="5936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sz="3600" b="1" u="none" strike="noStrike">
                <a:solidFill>
                  <a:srgbClr val="132A46"/>
                </a:solidFill>
                <a:effectLst/>
                <a:uFillTx/>
                <a:latin typeface="Arial"/>
                <a:ea typeface="Arial"/>
              </a:rPr>
              <a:t>Can I win on my own terms?</a:t>
            </a:r>
            <a:endParaRPr lang="en-US" sz="3600" b="0" u="none" strike="noStrike">
              <a:solidFill>
                <a:srgbClr val="000000"/>
              </a:solidFill>
              <a:effectLst/>
              <a:uFillTx/>
              <a:latin typeface="Arial"/>
            </a:endParaRPr>
          </a:p>
        </p:txBody>
      </p:sp>
      <p:sp>
        <p:nvSpPr>
          <p:cNvPr id="372" name="Shape 6"/>
          <p:cNvSpPr/>
          <p:nvPr/>
        </p:nvSpPr>
        <p:spPr>
          <a:xfrm>
            <a:off x="2114433" y="3840479"/>
            <a:ext cx="7986648" cy="1966432"/>
          </a:xfrm>
          <a:prstGeom prst="roundRect">
            <a:avLst>
              <a:gd name="adj" fmla="val 16667"/>
            </a:avLst>
          </a:prstGeom>
          <a:solidFill>
            <a:srgbClr val="FFF3D8"/>
          </a:solidFill>
          <a:ln w="25560">
            <a:solidFill>
              <a:srgbClr val="D89B16"/>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rgbClr val="000000"/>
              </a:solidFill>
              <a:effectLst/>
              <a:uFillTx/>
              <a:latin typeface="Arial"/>
            </a:endParaRPr>
          </a:p>
        </p:txBody>
      </p:sp>
      <p:sp>
        <p:nvSpPr>
          <p:cNvPr id="373" name="Text 7"/>
          <p:cNvSpPr/>
          <p:nvPr/>
        </p:nvSpPr>
        <p:spPr>
          <a:xfrm>
            <a:off x="2390374" y="4330699"/>
            <a:ext cx="7424146" cy="943243"/>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92500" lnSpcReduction="10000"/>
          </a:bodyPr>
          <a:lstStyle/>
          <a:p>
            <a:pPr algn="ctr" defTabSz="914400">
              <a:lnSpc>
                <a:spcPct val="100000"/>
              </a:lnSpc>
              <a:tabLst>
                <a:tab pos="0" algn="l"/>
              </a:tabLst>
            </a:pPr>
            <a:r>
              <a:rPr lang="en-US" sz="3600" b="1" u="none" strike="noStrike" dirty="0">
                <a:solidFill>
                  <a:srgbClr val="D89B16"/>
                </a:solidFill>
                <a:effectLst/>
                <a:uFillTx/>
                <a:latin typeface="Arial"/>
                <a:ea typeface="Arial"/>
              </a:rPr>
              <a:t>SURRENDER IS WISER THAN PRETENDING I AM KING.</a:t>
            </a:r>
            <a:endParaRPr lang="en-US" sz="3600" b="0" u="none" strike="noStrike" dirty="0">
              <a:solidFill>
                <a:srgbClr val="000000"/>
              </a:solidFill>
              <a:effectLst/>
              <a:uFillTx/>
              <a:latin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7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7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1" grpId="0"/>
      <p:bldP spid="372" grpId="0" animBg="1"/>
      <p:bldP spid="373"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 name="Text 0"/>
          <p:cNvSpPr/>
          <p:nvPr/>
        </p:nvSpPr>
        <p:spPr>
          <a:xfrm>
            <a:off x="2072520" y="320040"/>
            <a:ext cx="8046000" cy="4107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3200" b="1" u="none" strike="noStrike">
                <a:solidFill>
                  <a:srgbClr val="D89B16"/>
                </a:solidFill>
                <a:effectLst/>
                <a:uFillTx/>
                <a:latin typeface="Arial"/>
                <a:ea typeface="Arial"/>
              </a:rPr>
              <a:t>LUKE 14:33</a:t>
            </a:r>
            <a:endParaRPr lang="en-US" sz="3200" b="0" u="none" strike="noStrike">
              <a:solidFill>
                <a:srgbClr val="000000"/>
              </a:solidFill>
              <a:effectLst/>
              <a:uFillTx/>
              <a:latin typeface="Arial"/>
            </a:endParaRPr>
          </a:p>
        </p:txBody>
      </p:sp>
      <p:sp>
        <p:nvSpPr>
          <p:cNvPr id="375" name="Text 1"/>
          <p:cNvSpPr/>
          <p:nvPr/>
        </p:nvSpPr>
        <p:spPr>
          <a:xfrm>
            <a:off x="2255400" y="1234440"/>
            <a:ext cx="7680240" cy="3474000"/>
          </a:xfrm>
          <a:prstGeom prst="rect">
            <a:avLst/>
          </a:prstGeom>
          <a:noFill/>
          <a:ln w="0">
            <a:noFill/>
          </a:ln>
        </p:spPr>
        <p:style>
          <a:lnRef idx="0">
            <a:scrgbClr r="0" g="0" b="0"/>
          </a:lnRef>
          <a:fillRef idx="0">
            <a:scrgbClr r="0" g="0" b="0"/>
          </a:fillRef>
          <a:effectRef idx="0">
            <a:scrgbClr r="0" g="0" b="0"/>
          </a:effectRef>
          <a:fontRef idx="minor"/>
        </p:style>
        <p:txBody>
          <a:bodyPr lIns="1080" tIns="1080" rIns="1080" bIns="1080" anchor="ctr">
            <a:normAutofit/>
          </a:bodyPr>
          <a:lstStyle/>
          <a:p>
            <a:pPr algn="ctr" defTabSz="914400">
              <a:lnSpc>
                <a:spcPct val="100000"/>
              </a:lnSpc>
              <a:tabLst>
                <a:tab pos="0" algn="l"/>
              </a:tabLst>
            </a:pPr>
            <a:r>
              <a:rPr lang="en-US" sz="4400" b="1" u="none" strike="noStrike">
                <a:solidFill>
                  <a:srgbClr val="132A46"/>
                </a:solidFill>
                <a:effectLst/>
                <a:uFillTx/>
                <a:latin typeface="Arial"/>
                <a:ea typeface="Arial"/>
              </a:rPr>
              <a:t>“Any one of you who does not renounce all that he has cannot be my disciple.”</a:t>
            </a:r>
            <a:endParaRPr lang="en-US" sz="4400" b="0" u="none" strike="noStrike">
              <a:solidFill>
                <a:srgbClr val="000000"/>
              </a:solidFill>
              <a:effectLst/>
              <a:uFillTx/>
              <a:latin typeface="Arial"/>
            </a:endParaRPr>
          </a:p>
        </p:txBody>
      </p:sp>
      <p:sp>
        <p:nvSpPr>
          <p:cNvPr id="376" name="Text 2"/>
          <p:cNvSpPr/>
          <p:nvPr/>
        </p:nvSpPr>
        <p:spPr>
          <a:xfrm>
            <a:off x="1225482" y="4901934"/>
            <a:ext cx="9752289" cy="855256"/>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92500"/>
          </a:bodyPr>
          <a:lstStyle/>
          <a:p>
            <a:pPr algn="ctr" defTabSz="914400">
              <a:lnSpc>
                <a:spcPct val="100000"/>
              </a:lnSpc>
              <a:tabLst>
                <a:tab pos="0" algn="l"/>
              </a:tabLst>
            </a:pPr>
            <a:r>
              <a:rPr lang="en-US" sz="3200" b="1" u="none" strike="noStrike" dirty="0">
                <a:solidFill>
                  <a:srgbClr val="D89B16"/>
                </a:solidFill>
                <a:effectLst/>
                <a:uFillTx/>
                <a:latin typeface="Arial"/>
                <a:ea typeface="Arial"/>
              </a:rPr>
              <a:t>EVERYTHING I HAVE COMES UNDER JESUS’ RULE.</a:t>
            </a:r>
            <a:endParaRPr lang="en-US" sz="3200" b="0" u="none" strike="noStrike" dirty="0">
              <a:solidFill>
                <a:srgbClr val="000000"/>
              </a:solidFill>
              <a:effectLst/>
              <a:uFillTx/>
              <a:latin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6" grpId="0"/>
    </p:bldLst>
  </p:timing>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77" name="Text 0"/>
          <p:cNvSpPr/>
          <p:nvPr/>
        </p:nvSpPr>
        <p:spPr>
          <a:xfrm>
            <a:off x="2026800" y="228600"/>
            <a:ext cx="8046000" cy="3834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3200" b="1" u="none" strike="noStrike">
                <a:solidFill>
                  <a:srgbClr val="D89B16"/>
                </a:solidFill>
                <a:effectLst/>
                <a:uFillTx/>
                <a:latin typeface="Arial"/>
                <a:ea typeface="Arial"/>
              </a:rPr>
              <a:t>WHAT COMES UNDER JESUS?</a:t>
            </a:r>
            <a:endParaRPr lang="en-US" sz="3200" b="0" u="none" strike="noStrike">
              <a:solidFill>
                <a:srgbClr val="000000"/>
              </a:solidFill>
              <a:effectLst/>
              <a:uFillTx/>
              <a:latin typeface="Arial"/>
            </a:endParaRPr>
          </a:p>
        </p:txBody>
      </p:sp>
      <p:sp>
        <p:nvSpPr>
          <p:cNvPr id="378" name="Text 1"/>
          <p:cNvSpPr/>
          <p:nvPr/>
        </p:nvSpPr>
        <p:spPr>
          <a:xfrm>
            <a:off x="2026800" y="612720"/>
            <a:ext cx="8137440" cy="5295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92500" lnSpcReduction="10000"/>
          </a:bodyPr>
          <a:lstStyle/>
          <a:p>
            <a:pPr defTabSz="914400">
              <a:lnSpc>
                <a:spcPct val="100000"/>
              </a:lnSpc>
              <a:tabLst>
                <a:tab pos="0" algn="l"/>
              </a:tabLst>
            </a:pPr>
            <a:r>
              <a:rPr lang="en-US" sz="4000" b="1" u="none" strike="noStrike" dirty="0">
                <a:solidFill>
                  <a:srgbClr val="132A46"/>
                </a:solidFill>
                <a:effectLst/>
                <a:uFillTx/>
                <a:latin typeface="Arial"/>
                <a:ea typeface="Arial"/>
              </a:rPr>
              <a:t>Everything</a:t>
            </a:r>
            <a:endParaRPr lang="en-US" sz="4000" b="0" u="none" strike="noStrike" dirty="0">
              <a:solidFill>
                <a:srgbClr val="000000"/>
              </a:solidFill>
              <a:effectLst/>
              <a:uFillTx/>
              <a:latin typeface="Arial"/>
            </a:endParaRPr>
          </a:p>
        </p:txBody>
      </p:sp>
      <p:sp>
        <p:nvSpPr>
          <p:cNvPr id="379" name="Shape 2"/>
          <p:cNvSpPr/>
          <p:nvPr/>
        </p:nvSpPr>
        <p:spPr>
          <a:xfrm>
            <a:off x="2090880" y="1417320"/>
            <a:ext cx="2513880" cy="1663560"/>
          </a:xfrm>
          <a:prstGeom prst="roundRect">
            <a:avLst>
              <a:gd name="adj" fmla="val 3297"/>
            </a:avLst>
          </a:prstGeom>
          <a:solidFill>
            <a:srgbClr val="FFF3D8"/>
          </a:solidFill>
          <a:ln w="12600">
            <a:solidFill>
              <a:srgbClr val="D89B16"/>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rgbClr val="000000"/>
              </a:solidFill>
              <a:effectLst/>
              <a:uFillTx/>
              <a:latin typeface="Arial"/>
            </a:endParaRPr>
          </a:p>
        </p:txBody>
      </p:sp>
      <p:sp>
        <p:nvSpPr>
          <p:cNvPr id="380" name="Text 3"/>
          <p:cNvSpPr/>
          <p:nvPr/>
        </p:nvSpPr>
        <p:spPr>
          <a:xfrm>
            <a:off x="2255400" y="1563480"/>
            <a:ext cx="2184840" cy="4107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70000" lnSpcReduction="20000"/>
          </a:bodyPr>
          <a:lstStyle/>
          <a:p>
            <a:pPr algn="ctr" defTabSz="914400">
              <a:lnSpc>
                <a:spcPct val="100000"/>
              </a:lnSpc>
              <a:tabLst>
                <a:tab pos="0" algn="l"/>
              </a:tabLst>
            </a:pPr>
            <a:r>
              <a:rPr lang="en-US" sz="2800" b="1" u="none" strike="noStrike">
                <a:solidFill>
                  <a:srgbClr val="132A46"/>
                </a:solidFill>
                <a:effectLst/>
                <a:uFillTx/>
                <a:latin typeface="Arial"/>
                <a:ea typeface="Arial"/>
              </a:rPr>
              <a:t>RELATIONSHIPS</a:t>
            </a:r>
            <a:endParaRPr lang="en-US" sz="2800" b="0" u="none" strike="noStrike">
              <a:solidFill>
                <a:srgbClr val="000000"/>
              </a:solidFill>
              <a:effectLst/>
              <a:uFillTx/>
              <a:latin typeface="Arial"/>
            </a:endParaRPr>
          </a:p>
        </p:txBody>
      </p:sp>
      <p:sp>
        <p:nvSpPr>
          <p:cNvPr id="381" name="Text 4"/>
          <p:cNvSpPr/>
          <p:nvPr/>
        </p:nvSpPr>
        <p:spPr>
          <a:xfrm>
            <a:off x="2255400" y="2130480"/>
            <a:ext cx="2184840" cy="80388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lnSpcReduction="10000"/>
          </a:bodyPr>
          <a:lstStyle/>
          <a:p>
            <a:pPr algn="ctr" defTabSz="914400">
              <a:lnSpc>
                <a:spcPct val="100000"/>
              </a:lnSpc>
              <a:tabLst>
                <a:tab pos="0" algn="l"/>
              </a:tabLst>
            </a:pPr>
            <a:r>
              <a:rPr lang="en-US" sz="2800" b="0" u="none" strike="noStrike">
                <a:solidFill>
                  <a:srgbClr val="20262D"/>
                </a:solidFill>
                <a:effectLst/>
                <a:uFillTx/>
                <a:latin typeface="Arial"/>
                <a:ea typeface="Arial"/>
              </a:rPr>
              <a:t>Who has first claim?</a:t>
            </a:r>
            <a:endParaRPr lang="en-US" sz="2800" b="0" u="none" strike="noStrike">
              <a:solidFill>
                <a:srgbClr val="000000"/>
              </a:solidFill>
              <a:effectLst/>
              <a:uFillTx/>
              <a:latin typeface="Arial"/>
            </a:endParaRPr>
          </a:p>
        </p:txBody>
      </p:sp>
      <p:sp>
        <p:nvSpPr>
          <p:cNvPr id="382" name="Shape 5"/>
          <p:cNvSpPr/>
          <p:nvPr/>
        </p:nvSpPr>
        <p:spPr>
          <a:xfrm>
            <a:off x="4888800" y="1417320"/>
            <a:ext cx="2513880" cy="1663560"/>
          </a:xfrm>
          <a:prstGeom prst="roundRect">
            <a:avLst>
              <a:gd name="adj" fmla="val 3297"/>
            </a:avLst>
          </a:prstGeom>
          <a:solidFill>
            <a:srgbClr val="EEF3F7"/>
          </a:solidFill>
          <a:ln w="12600">
            <a:solidFill>
              <a:srgbClr val="C9D0D7"/>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rgbClr val="000000"/>
              </a:solidFill>
              <a:effectLst/>
              <a:uFillTx/>
              <a:latin typeface="Arial"/>
            </a:endParaRPr>
          </a:p>
        </p:txBody>
      </p:sp>
      <p:sp>
        <p:nvSpPr>
          <p:cNvPr id="383" name="Text 6"/>
          <p:cNvSpPr/>
          <p:nvPr/>
        </p:nvSpPr>
        <p:spPr>
          <a:xfrm>
            <a:off x="5053320" y="1563480"/>
            <a:ext cx="2184840" cy="4107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lnSpcReduction="10000"/>
          </a:bodyPr>
          <a:lstStyle/>
          <a:p>
            <a:pPr algn="ctr" defTabSz="914400">
              <a:lnSpc>
                <a:spcPct val="100000"/>
              </a:lnSpc>
              <a:tabLst>
                <a:tab pos="0" algn="l"/>
              </a:tabLst>
            </a:pPr>
            <a:r>
              <a:rPr lang="en-US" sz="2800" b="1" u="none" strike="noStrike">
                <a:solidFill>
                  <a:srgbClr val="132A46"/>
                </a:solidFill>
                <a:effectLst/>
                <a:uFillTx/>
                <a:latin typeface="Arial"/>
                <a:ea typeface="Arial"/>
              </a:rPr>
              <a:t>TIME</a:t>
            </a:r>
            <a:endParaRPr lang="en-US" sz="2800" b="0" u="none" strike="noStrike">
              <a:solidFill>
                <a:srgbClr val="000000"/>
              </a:solidFill>
              <a:effectLst/>
              <a:uFillTx/>
              <a:latin typeface="Arial"/>
            </a:endParaRPr>
          </a:p>
        </p:txBody>
      </p:sp>
      <p:sp>
        <p:nvSpPr>
          <p:cNvPr id="384" name="Text 7"/>
          <p:cNvSpPr/>
          <p:nvPr/>
        </p:nvSpPr>
        <p:spPr>
          <a:xfrm>
            <a:off x="5053320" y="2130480"/>
            <a:ext cx="2184840" cy="80388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lnSpcReduction="10000"/>
          </a:bodyPr>
          <a:lstStyle/>
          <a:p>
            <a:pPr algn="ctr" defTabSz="914400">
              <a:lnSpc>
                <a:spcPct val="100000"/>
              </a:lnSpc>
              <a:tabLst>
                <a:tab pos="0" algn="l"/>
              </a:tabLst>
            </a:pPr>
            <a:r>
              <a:rPr lang="en-US" sz="2800" b="0" u="none" strike="noStrike">
                <a:solidFill>
                  <a:srgbClr val="20262D"/>
                </a:solidFill>
                <a:effectLst/>
                <a:uFillTx/>
                <a:latin typeface="Arial"/>
                <a:ea typeface="Arial"/>
              </a:rPr>
              <a:t>Who sets priorities?</a:t>
            </a:r>
            <a:endParaRPr lang="en-US" sz="2800" b="0" u="none" strike="noStrike">
              <a:solidFill>
                <a:srgbClr val="000000"/>
              </a:solidFill>
              <a:effectLst/>
              <a:uFillTx/>
              <a:latin typeface="Arial"/>
            </a:endParaRPr>
          </a:p>
        </p:txBody>
      </p:sp>
      <p:sp>
        <p:nvSpPr>
          <p:cNvPr id="385" name="Shape 8"/>
          <p:cNvSpPr/>
          <p:nvPr/>
        </p:nvSpPr>
        <p:spPr>
          <a:xfrm>
            <a:off x="7687080" y="1417320"/>
            <a:ext cx="2513880" cy="1663560"/>
          </a:xfrm>
          <a:prstGeom prst="roundRect">
            <a:avLst>
              <a:gd name="adj" fmla="val 3297"/>
            </a:avLst>
          </a:prstGeom>
          <a:solidFill>
            <a:srgbClr val="EEF3F7"/>
          </a:solidFill>
          <a:ln w="12600">
            <a:solidFill>
              <a:srgbClr val="C9D0D7"/>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rgbClr val="000000"/>
              </a:solidFill>
              <a:effectLst/>
              <a:uFillTx/>
              <a:latin typeface="Arial"/>
            </a:endParaRPr>
          </a:p>
        </p:txBody>
      </p:sp>
      <p:sp>
        <p:nvSpPr>
          <p:cNvPr id="386" name="Text 9"/>
          <p:cNvSpPr/>
          <p:nvPr/>
        </p:nvSpPr>
        <p:spPr>
          <a:xfrm>
            <a:off x="7851600" y="1563480"/>
            <a:ext cx="2184840" cy="4107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lnSpcReduction="10000"/>
          </a:bodyPr>
          <a:lstStyle/>
          <a:p>
            <a:pPr algn="ctr" defTabSz="914400">
              <a:lnSpc>
                <a:spcPct val="100000"/>
              </a:lnSpc>
              <a:tabLst>
                <a:tab pos="0" algn="l"/>
              </a:tabLst>
            </a:pPr>
            <a:r>
              <a:rPr lang="en-US" sz="2800" b="1" u="none" strike="noStrike">
                <a:solidFill>
                  <a:srgbClr val="132A46"/>
                </a:solidFill>
                <a:effectLst/>
                <a:uFillTx/>
                <a:latin typeface="Arial"/>
                <a:ea typeface="Arial"/>
              </a:rPr>
              <a:t>MONEY</a:t>
            </a:r>
            <a:endParaRPr lang="en-US" sz="2800" b="0" u="none" strike="noStrike">
              <a:solidFill>
                <a:srgbClr val="000000"/>
              </a:solidFill>
              <a:effectLst/>
              <a:uFillTx/>
              <a:latin typeface="Arial"/>
            </a:endParaRPr>
          </a:p>
        </p:txBody>
      </p:sp>
      <p:sp>
        <p:nvSpPr>
          <p:cNvPr id="387" name="Text 10"/>
          <p:cNvSpPr/>
          <p:nvPr/>
        </p:nvSpPr>
        <p:spPr>
          <a:xfrm>
            <a:off x="7851600" y="2130480"/>
            <a:ext cx="2184840" cy="80388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a:bodyPr>
          <a:lstStyle/>
          <a:p>
            <a:pPr algn="ctr" defTabSz="914400">
              <a:lnSpc>
                <a:spcPct val="100000"/>
              </a:lnSpc>
              <a:tabLst>
                <a:tab pos="0" algn="l"/>
              </a:tabLst>
            </a:pPr>
            <a:r>
              <a:rPr lang="en-US" sz="2800" b="0" u="none" strike="noStrike">
                <a:solidFill>
                  <a:srgbClr val="20262D"/>
                </a:solidFill>
                <a:effectLst/>
                <a:uFillTx/>
                <a:latin typeface="Arial"/>
                <a:ea typeface="Arial"/>
              </a:rPr>
              <a:t>Who owns it?</a:t>
            </a:r>
            <a:endParaRPr lang="en-US" sz="2800" b="0" u="none" strike="noStrike">
              <a:solidFill>
                <a:srgbClr val="000000"/>
              </a:solidFill>
              <a:effectLst/>
              <a:uFillTx/>
              <a:latin typeface="Arial"/>
            </a:endParaRPr>
          </a:p>
        </p:txBody>
      </p:sp>
      <p:sp>
        <p:nvSpPr>
          <p:cNvPr id="388" name="Shape 11"/>
          <p:cNvSpPr/>
          <p:nvPr/>
        </p:nvSpPr>
        <p:spPr>
          <a:xfrm>
            <a:off x="2090880" y="3474720"/>
            <a:ext cx="2513880" cy="1663560"/>
          </a:xfrm>
          <a:prstGeom prst="roundRect">
            <a:avLst>
              <a:gd name="adj" fmla="val 3297"/>
            </a:avLst>
          </a:prstGeom>
          <a:solidFill>
            <a:srgbClr val="EEF3F7"/>
          </a:solidFill>
          <a:ln w="12600">
            <a:solidFill>
              <a:srgbClr val="C9D0D7"/>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rgbClr val="000000"/>
              </a:solidFill>
              <a:effectLst/>
              <a:uFillTx/>
              <a:latin typeface="Arial"/>
            </a:endParaRPr>
          </a:p>
        </p:txBody>
      </p:sp>
      <p:sp>
        <p:nvSpPr>
          <p:cNvPr id="389" name="Text 12"/>
          <p:cNvSpPr/>
          <p:nvPr/>
        </p:nvSpPr>
        <p:spPr>
          <a:xfrm>
            <a:off x="2255400" y="3620880"/>
            <a:ext cx="2184840" cy="4107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lnSpcReduction="10000"/>
          </a:bodyPr>
          <a:lstStyle/>
          <a:p>
            <a:pPr algn="ctr" defTabSz="914400">
              <a:lnSpc>
                <a:spcPct val="100000"/>
              </a:lnSpc>
              <a:tabLst>
                <a:tab pos="0" algn="l"/>
              </a:tabLst>
            </a:pPr>
            <a:r>
              <a:rPr lang="en-US" sz="2800" b="1" u="none" strike="noStrike">
                <a:solidFill>
                  <a:srgbClr val="132A46"/>
                </a:solidFill>
                <a:effectLst/>
                <a:uFillTx/>
                <a:latin typeface="Arial"/>
                <a:ea typeface="Arial"/>
              </a:rPr>
              <a:t>BODY</a:t>
            </a:r>
            <a:endParaRPr lang="en-US" sz="2800" b="0" u="none" strike="noStrike">
              <a:solidFill>
                <a:srgbClr val="000000"/>
              </a:solidFill>
              <a:effectLst/>
              <a:uFillTx/>
              <a:latin typeface="Arial"/>
            </a:endParaRPr>
          </a:p>
        </p:txBody>
      </p:sp>
      <p:sp>
        <p:nvSpPr>
          <p:cNvPr id="390" name="Text 13"/>
          <p:cNvSpPr/>
          <p:nvPr/>
        </p:nvSpPr>
        <p:spPr>
          <a:xfrm>
            <a:off x="2255400" y="4187880"/>
            <a:ext cx="2184840" cy="80388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lnSpcReduction="10000"/>
          </a:bodyPr>
          <a:lstStyle/>
          <a:p>
            <a:pPr algn="ctr" defTabSz="914400">
              <a:lnSpc>
                <a:spcPct val="100000"/>
              </a:lnSpc>
              <a:tabLst>
                <a:tab pos="0" algn="l"/>
              </a:tabLst>
            </a:pPr>
            <a:r>
              <a:rPr lang="en-US" sz="2800" b="0" u="none" strike="noStrike">
                <a:solidFill>
                  <a:srgbClr val="20262D"/>
                </a:solidFill>
                <a:effectLst/>
                <a:uFillTx/>
                <a:latin typeface="Arial"/>
                <a:ea typeface="Arial"/>
              </a:rPr>
              <a:t>Who defines faithfulness?</a:t>
            </a:r>
            <a:endParaRPr lang="en-US" sz="2800" b="0" u="none" strike="noStrike">
              <a:solidFill>
                <a:srgbClr val="000000"/>
              </a:solidFill>
              <a:effectLst/>
              <a:uFillTx/>
              <a:latin typeface="Arial"/>
            </a:endParaRPr>
          </a:p>
        </p:txBody>
      </p:sp>
      <p:sp>
        <p:nvSpPr>
          <p:cNvPr id="391" name="Shape 14"/>
          <p:cNvSpPr/>
          <p:nvPr/>
        </p:nvSpPr>
        <p:spPr>
          <a:xfrm>
            <a:off x="4888800" y="3474720"/>
            <a:ext cx="2513880" cy="1663560"/>
          </a:xfrm>
          <a:prstGeom prst="roundRect">
            <a:avLst>
              <a:gd name="adj" fmla="val 3297"/>
            </a:avLst>
          </a:prstGeom>
          <a:solidFill>
            <a:srgbClr val="FFF3D8"/>
          </a:solidFill>
          <a:ln w="12600">
            <a:solidFill>
              <a:srgbClr val="D89B16"/>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rgbClr val="000000"/>
              </a:solidFill>
              <a:effectLst/>
              <a:uFillTx/>
              <a:latin typeface="Arial"/>
            </a:endParaRPr>
          </a:p>
        </p:txBody>
      </p:sp>
      <p:sp>
        <p:nvSpPr>
          <p:cNvPr id="392" name="Text 15"/>
          <p:cNvSpPr/>
          <p:nvPr/>
        </p:nvSpPr>
        <p:spPr>
          <a:xfrm>
            <a:off x="5053320" y="3620880"/>
            <a:ext cx="2184840" cy="4107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lnSpcReduction="10000"/>
          </a:bodyPr>
          <a:lstStyle/>
          <a:p>
            <a:pPr algn="ctr" defTabSz="914400">
              <a:lnSpc>
                <a:spcPct val="100000"/>
              </a:lnSpc>
              <a:tabLst>
                <a:tab pos="0" algn="l"/>
              </a:tabLst>
            </a:pPr>
            <a:r>
              <a:rPr lang="en-US" sz="2800" b="1" u="none" strike="noStrike">
                <a:solidFill>
                  <a:srgbClr val="132A46"/>
                </a:solidFill>
                <a:effectLst/>
                <a:uFillTx/>
                <a:latin typeface="Arial"/>
                <a:ea typeface="Arial"/>
              </a:rPr>
              <a:t>PLANS</a:t>
            </a:r>
            <a:endParaRPr lang="en-US" sz="2800" b="0" u="none" strike="noStrike">
              <a:solidFill>
                <a:srgbClr val="000000"/>
              </a:solidFill>
              <a:effectLst/>
              <a:uFillTx/>
              <a:latin typeface="Arial"/>
            </a:endParaRPr>
          </a:p>
        </p:txBody>
      </p:sp>
      <p:sp>
        <p:nvSpPr>
          <p:cNvPr id="393" name="Text 16"/>
          <p:cNvSpPr/>
          <p:nvPr/>
        </p:nvSpPr>
        <p:spPr>
          <a:xfrm>
            <a:off x="5053320" y="4187880"/>
            <a:ext cx="2184840" cy="80388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lnSpcReduction="10000"/>
          </a:bodyPr>
          <a:lstStyle/>
          <a:p>
            <a:pPr algn="ctr" defTabSz="914400">
              <a:lnSpc>
                <a:spcPct val="100000"/>
              </a:lnSpc>
              <a:tabLst>
                <a:tab pos="0" algn="l"/>
              </a:tabLst>
            </a:pPr>
            <a:r>
              <a:rPr lang="en-US" sz="2800" b="0" u="none" strike="noStrike">
                <a:solidFill>
                  <a:srgbClr val="20262D"/>
                </a:solidFill>
                <a:effectLst/>
                <a:uFillTx/>
                <a:latin typeface="Arial"/>
                <a:ea typeface="Arial"/>
              </a:rPr>
              <a:t>Who can redirect?</a:t>
            </a:r>
            <a:endParaRPr lang="en-US" sz="2800" b="0" u="none" strike="noStrike">
              <a:solidFill>
                <a:srgbClr val="000000"/>
              </a:solidFill>
              <a:effectLst/>
              <a:uFillTx/>
              <a:latin typeface="Arial"/>
            </a:endParaRPr>
          </a:p>
        </p:txBody>
      </p:sp>
      <p:sp>
        <p:nvSpPr>
          <p:cNvPr id="394" name="Shape 17"/>
          <p:cNvSpPr/>
          <p:nvPr/>
        </p:nvSpPr>
        <p:spPr>
          <a:xfrm>
            <a:off x="7687080" y="3474720"/>
            <a:ext cx="2513880" cy="1663560"/>
          </a:xfrm>
          <a:prstGeom prst="roundRect">
            <a:avLst>
              <a:gd name="adj" fmla="val 3297"/>
            </a:avLst>
          </a:prstGeom>
          <a:solidFill>
            <a:srgbClr val="EEF3F7"/>
          </a:solidFill>
          <a:ln w="12600">
            <a:solidFill>
              <a:srgbClr val="C9D0D7"/>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rgbClr val="000000"/>
              </a:solidFill>
              <a:effectLst/>
              <a:uFillTx/>
              <a:latin typeface="Arial"/>
            </a:endParaRPr>
          </a:p>
        </p:txBody>
      </p:sp>
      <p:sp>
        <p:nvSpPr>
          <p:cNvPr id="395" name="Text 18"/>
          <p:cNvSpPr/>
          <p:nvPr/>
        </p:nvSpPr>
        <p:spPr>
          <a:xfrm>
            <a:off x="7851600" y="3620880"/>
            <a:ext cx="2184840" cy="4107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92500"/>
          </a:bodyPr>
          <a:lstStyle/>
          <a:p>
            <a:pPr algn="ctr" defTabSz="914400">
              <a:lnSpc>
                <a:spcPct val="100000"/>
              </a:lnSpc>
              <a:tabLst>
                <a:tab pos="0" algn="l"/>
              </a:tabLst>
            </a:pPr>
            <a:r>
              <a:rPr lang="en-US" sz="2800" b="1" u="none" strike="noStrike">
                <a:solidFill>
                  <a:srgbClr val="132A46"/>
                </a:solidFill>
                <a:effectLst/>
                <a:uFillTx/>
                <a:latin typeface="Arial"/>
                <a:ea typeface="Arial"/>
              </a:rPr>
              <a:t>REPUTATION</a:t>
            </a:r>
            <a:endParaRPr lang="en-US" sz="2800" b="0" u="none" strike="noStrike">
              <a:solidFill>
                <a:srgbClr val="000000"/>
              </a:solidFill>
              <a:effectLst/>
              <a:uFillTx/>
              <a:latin typeface="Arial"/>
            </a:endParaRPr>
          </a:p>
        </p:txBody>
      </p:sp>
      <p:sp>
        <p:nvSpPr>
          <p:cNvPr id="396" name="Text 19"/>
          <p:cNvSpPr/>
          <p:nvPr/>
        </p:nvSpPr>
        <p:spPr>
          <a:xfrm>
            <a:off x="7851600" y="4187880"/>
            <a:ext cx="2184840" cy="80388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77500" lnSpcReduction="20000"/>
          </a:bodyPr>
          <a:lstStyle/>
          <a:p>
            <a:pPr algn="ctr" defTabSz="914400">
              <a:lnSpc>
                <a:spcPct val="100000"/>
              </a:lnSpc>
              <a:tabLst>
                <a:tab pos="0" algn="l"/>
              </a:tabLst>
            </a:pPr>
            <a:r>
              <a:rPr lang="en-US" sz="2800" b="0" u="none" strike="noStrike">
                <a:solidFill>
                  <a:srgbClr val="20262D"/>
                </a:solidFill>
                <a:effectLst/>
                <a:uFillTx/>
                <a:latin typeface="Arial"/>
                <a:ea typeface="Arial"/>
              </a:rPr>
              <a:t>Whose approval matters most?</a:t>
            </a:r>
            <a:endParaRPr lang="en-US" sz="2800" b="0" u="none" strike="noStrike">
              <a:solidFill>
                <a:srgbClr val="000000"/>
              </a:solidFill>
              <a:effectLst/>
              <a:uFillTx/>
              <a:latin typeface="Arial"/>
            </a:endParaRPr>
          </a:p>
        </p:txBody>
      </p:sp>
      <p:sp>
        <p:nvSpPr>
          <p:cNvPr id="397" name="Text 20"/>
          <p:cNvSpPr/>
          <p:nvPr/>
        </p:nvSpPr>
        <p:spPr>
          <a:xfrm>
            <a:off x="2118240" y="5650920"/>
            <a:ext cx="7954560" cy="97848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a:bodyPr>
          <a:lstStyle/>
          <a:p>
            <a:pPr algn="ctr" defTabSz="914400">
              <a:lnSpc>
                <a:spcPct val="100000"/>
              </a:lnSpc>
              <a:tabLst>
                <a:tab pos="0" algn="l"/>
              </a:tabLst>
            </a:pPr>
            <a:r>
              <a:rPr lang="en-US" sz="2800" b="1" u="none" strike="noStrike" dirty="0">
                <a:solidFill>
                  <a:srgbClr val="132A46"/>
                </a:solidFill>
                <a:effectLst/>
                <a:uFillTx/>
                <a:latin typeface="Arial"/>
                <a:ea typeface="Arial"/>
              </a:rPr>
              <a:t>Jesus is not one department in my life. He is Lord of the whole house.</a:t>
            </a:r>
            <a:endParaRPr lang="en-US" sz="2800" b="0" u="none" strike="noStrike" dirty="0">
              <a:solidFill>
                <a:srgbClr val="000000"/>
              </a:solidFill>
              <a:effectLst/>
              <a:uFillTx/>
              <a:latin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7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8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8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8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8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8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8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8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8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8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8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9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91"/>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92"/>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93"/>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94"/>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95"/>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96"/>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39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 grpId="0"/>
      <p:bldP spid="379" grpId="0" animBg="1"/>
      <p:bldP spid="380" grpId="0"/>
      <p:bldP spid="381" grpId="0"/>
      <p:bldP spid="382" grpId="0" animBg="1"/>
      <p:bldP spid="383" grpId="0"/>
      <p:bldP spid="384" grpId="0"/>
      <p:bldP spid="385" grpId="0" animBg="1"/>
      <p:bldP spid="386" grpId="0"/>
      <p:bldP spid="387" grpId="0"/>
      <p:bldP spid="388" grpId="0" animBg="1"/>
      <p:bldP spid="389" grpId="0"/>
      <p:bldP spid="390" grpId="0"/>
      <p:bldP spid="391" grpId="0" animBg="1"/>
      <p:bldP spid="392" grpId="0"/>
      <p:bldP spid="393" grpId="0"/>
      <p:bldP spid="394" grpId="0" animBg="1"/>
      <p:bldP spid="395" grpId="0"/>
      <p:bldP spid="396" grpId="0"/>
      <p:bldP spid="397"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8" name="Text 0"/>
          <p:cNvSpPr/>
          <p:nvPr/>
        </p:nvSpPr>
        <p:spPr>
          <a:xfrm>
            <a:off x="2026800" y="228600"/>
            <a:ext cx="8046000" cy="3834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3200" b="1" u="none" strike="noStrike">
                <a:solidFill>
                  <a:srgbClr val="D89B16"/>
                </a:solidFill>
                <a:effectLst/>
                <a:uFillTx/>
                <a:latin typeface="Arial"/>
                <a:ea typeface="Arial"/>
              </a:rPr>
              <a:t>PERSONAL DIAGNOSTIC</a:t>
            </a:r>
            <a:endParaRPr lang="en-US" sz="3200" b="0" u="none" strike="noStrike">
              <a:solidFill>
                <a:srgbClr val="000000"/>
              </a:solidFill>
              <a:effectLst/>
              <a:uFillTx/>
              <a:latin typeface="Arial"/>
            </a:endParaRPr>
          </a:p>
        </p:txBody>
      </p:sp>
      <p:sp>
        <p:nvSpPr>
          <p:cNvPr id="399" name="Text 1"/>
          <p:cNvSpPr/>
          <p:nvPr/>
        </p:nvSpPr>
        <p:spPr>
          <a:xfrm>
            <a:off x="2026800" y="612720"/>
            <a:ext cx="8137440" cy="5295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85000" lnSpcReduction="9999"/>
          </a:bodyPr>
          <a:lstStyle/>
          <a:p>
            <a:pPr defTabSz="914400">
              <a:lnSpc>
                <a:spcPct val="100000"/>
              </a:lnSpc>
              <a:tabLst>
                <a:tab pos="0" algn="l"/>
              </a:tabLst>
            </a:pPr>
            <a:r>
              <a:rPr lang="en-US" sz="4000" b="1" u="none" strike="noStrike">
                <a:solidFill>
                  <a:srgbClr val="132A46"/>
                </a:solidFill>
                <a:effectLst/>
                <a:uFillTx/>
                <a:latin typeface="Arial"/>
                <a:ea typeface="Arial"/>
              </a:rPr>
              <a:t>What Am I Still Reserving for Myself?</a:t>
            </a:r>
            <a:endParaRPr lang="en-US" sz="4000" b="0" u="none" strike="noStrike">
              <a:solidFill>
                <a:srgbClr val="000000"/>
              </a:solidFill>
              <a:effectLst/>
              <a:uFillTx/>
              <a:latin typeface="Arial"/>
            </a:endParaRPr>
          </a:p>
        </p:txBody>
      </p:sp>
      <p:sp>
        <p:nvSpPr>
          <p:cNvPr id="400" name="Text 2"/>
          <p:cNvSpPr/>
          <p:nvPr/>
        </p:nvSpPr>
        <p:spPr>
          <a:xfrm>
            <a:off x="2209680" y="1371600"/>
            <a:ext cx="7771680" cy="77652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85000" lnSpcReduction="19999"/>
          </a:bodyPr>
          <a:lstStyle/>
          <a:p>
            <a:pPr algn="ctr" defTabSz="914400">
              <a:lnSpc>
                <a:spcPct val="100000"/>
              </a:lnSpc>
              <a:tabLst>
                <a:tab pos="0" algn="l"/>
              </a:tabLst>
            </a:pPr>
            <a:r>
              <a:rPr lang="en-US" sz="3600" b="1" u="none" strike="noStrike">
                <a:solidFill>
                  <a:srgbClr val="132A46"/>
                </a:solidFill>
                <a:effectLst/>
                <a:uFillTx/>
                <a:latin typeface="Arial"/>
                <a:ea typeface="Arial"/>
              </a:rPr>
              <a:t>“Jesus, You can have everything… EXCEPT ________.”</a:t>
            </a:r>
            <a:endParaRPr lang="en-US" sz="3600" b="0" u="none" strike="noStrike">
              <a:solidFill>
                <a:srgbClr val="000000"/>
              </a:solidFill>
              <a:effectLst/>
              <a:uFillTx/>
              <a:latin typeface="Arial"/>
            </a:endParaRPr>
          </a:p>
        </p:txBody>
      </p:sp>
      <p:sp>
        <p:nvSpPr>
          <p:cNvPr id="401" name="Shape 3"/>
          <p:cNvSpPr/>
          <p:nvPr/>
        </p:nvSpPr>
        <p:spPr>
          <a:xfrm>
            <a:off x="2182320" y="2560320"/>
            <a:ext cx="1782360" cy="758160"/>
          </a:xfrm>
          <a:prstGeom prst="roundRect">
            <a:avLst>
              <a:gd name="adj" fmla="val 16667"/>
            </a:avLst>
          </a:prstGeom>
          <a:solidFill>
            <a:srgbClr val="EEF3F7"/>
          </a:solidFill>
          <a:ln w="12600">
            <a:solidFill>
              <a:srgbClr val="C9D0D7"/>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rgbClr val="000000"/>
              </a:solidFill>
              <a:effectLst/>
              <a:uFillTx/>
              <a:latin typeface="Arial"/>
            </a:endParaRPr>
          </a:p>
        </p:txBody>
      </p:sp>
      <p:sp>
        <p:nvSpPr>
          <p:cNvPr id="402" name="Text 4"/>
          <p:cNvSpPr/>
          <p:nvPr/>
        </p:nvSpPr>
        <p:spPr>
          <a:xfrm>
            <a:off x="2273760" y="2770560"/>
            <a:ext cx="1599480" cy="3103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85000" lnSpcReduction="19999"/>
          </a:bodyPr>
          <a:lstStyle/>
          <a:p>
            <a:pPr algn="ctr" defTabSz="914400">
              <a:lnSpc>
                <a:spcPct val="100000"/>
              </a:lnSpc>
              <a:tabLst>
                <a:tab pos="0" algn="l"/>
              </a:tabLst>
            </a:pPr>
            <a:r>
              <a:rPr lang="en-US" sz="2800" b="1" u="none" strike="noStrike">
                <a:solidFill>
                  <a:srgbClr val="132A46"/>
                </a:solidFill>
                <a:effectLst/>
                <a:uFillTx/>
                <a:latin typeface="Arial"/>
                <a:ea typeface="Arial"/>
              </a:rPr>
              <a:t>COMFORT</a:t>
            </a:r>
            <a:endParaRPr lang="en-US" sz="2800" b="0" u="none" strike="noStrike">
              <a:solidFill>
                <a:srgbClr val="000000"/>
              </a:solidFill>
              <a:effectLst/>
              <a:uFillTx/>
              <a:latin typeface="Arial"/>
            </a:endParaRPr>
          </a:p>
        </p:txBody>
      </p:sp>
      <p:sp>
        <p:nvSpPr>
          <p:cNvPr id="403" name="Shape 5"/>
          <p:cNvSpPr/>
          <p:nvPr/>
        </p:nvSpPr>
        <p:spPr>
          <a:xfrm>
            <a:off x="4267080" y="2560320"/>
            <a:ext cx="1782360" cy="758160"/>
          </a:xfrm>
          <a:prstGeom prst="roundRect">
            <a:avLst>
              <a:gd name="adj" fmla="val 16667"/>
            </a:avLst>
          </a:prstGeom>
          <a:solidFill>
            <a:srgbClr val="FFF3D8"/>
          </a:solidFill>
          <a:ln w="12600">
            <a:solidFill>
              <a:srgbClr val="D89B16"/>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rgbClr val="000000"/>
              </a:solidFill>
              <a:effectLst/>
              <a:uFillTx/>
              <a:latin typeface="Arial"/>
            </a:endParaRPr>
          </a:p>
        </p:txBody>
      </p:sp>
      <p:sp>
        <p:nvSpPr>
          <p:cNvPr id="404" name="Text 6"/>
          <p:cNvSpPr/>
          <p:nvPr/>
        </p:nvSpPr>
        <p:spPr>
          <a:xfrm>
            <a:off x="4358520" y="2770560"/>
            <a:ext cx="1599480" cy="3103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85000" lnSpcReduction="19999"/>
          </a:bodyPr>
          <a:lstStyle/>
          <a:p>
            <a:pPr algn="ctr" defTabSz="914400">
              <a:lnSpc>
                <a:spcPct val="100000"/>
              </a:lnSpc>
              <a:tabLst>
                <a:tab pos="0" algn="l"/>
              </a:tabLst>
            </a:pPr>
            <a:r>
              <a:rPr lang="en-US" sz="2800" b="1" u="none" strike="noStrike">
                <a:solidFill>
                  <a:srgbClr val="132A46"/>
                </a:solidFill>
                <a:effectLst/>
                <a:uFillTx/>
                <a:latin typeface="Arial"/>
                <a:ea typeface="Arial"/>
              </a:rPr>
              <a:t>CONTROL</a:t>
            </a:r>
            <a:endParaRPr lang="en-US" sz="2800" b="0" u="none" strike="noStrike">
              <a:solidFill>
                <a:srgbClr val="000000"/>
              </a:solidFill>
              <a:effectLst/>
              <a:uFillTx/>
              <a:latin typeface="Arial"/>
            </a:endParaRPr>
          </a:p>
        </p:txBody>
      </p:sp>
      <p:sp>
        <p:nvSpPr>
          <p:cNvPr id="405" name="Shape 7"/>
          <p:cNvSpPr/>
          <p:nvPr/>
        </p:nvSpPr>
        <p:spPr>
          <a:xfrm>
            <a:off x="6351840" y="2560320"/>
            <a:ext cx="1782360" cy="758160"/>
          </a:xfrm>
          <a:prstGeom prst="roundRect">
            <a:avLst>
              <a:gd name="adj" fmla="val 16667"/>
            </a:avLst>
          </a:prstGeom>
          <a:solidFill>
            <a:srgbClr val="EEF3F7"/>
          </a:solidFill>
          <a:ln w="12600">
            <a:solidFill>
              <a:srgbClr val="C9D0D7"/>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rgbClr val="000000"/>
              </a:solidFill>
              <a:effectLst/>
              <a:uFillTx/>
              <a:latin typeface="Arial"/>
            </a:endParaRPr>
          </a:p>
        </p:txBody>
      </p:sp>
      <p:sp>
        <p:nvSpPr>
          <p:cNvPr id="406" name="Text 8"/>
          <p:cNvSpPr/>
          <p:nvPr/>
        </p:nvSpPr>
        <p:spPr>
          <a:xfrm>
            <a:off x="6443280" y="2770560"/>
            <a:ext cx="1599480" cy="3103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85000" lnSpcReduction="19999"/>
          </a:bodyPr>
          <a:lstStyle/>
          <a:p>
            <a:pPr algn="ctr" defTabSz="914400">
              <a:lnSpc>
                <a:spcPct val="100000"/>
              </a:lnSpc>
              <a:tabLst>
                <a:tab pos="0" algn="l"/>
              </a:tabLst>
            </a:pPr>
            <a:r>
              <a:rPr lang="en-US" sz="2800" b="1" u="none" strike="noStrike">
                <a:solidFill>
                  <a:srgbClr val="132A46"/>
                </a:solidFill>
                <a:effectLst/>
                <a:uFillTx/>
                <a:latin typeface="Arial"/>
                <a:ea typeface="Arial"/>
              </a:rPr>
              <a:t>MONEY</a:t>
            </a:r>
            <a:endParaRPr lang="en-US" sz="2800" b="0" u="none" strike="noStrike">
              <a:solidFill>
                <a:srgbClr val="000000"/>
              </a:solidFill>
              <a:effectLst/>
              <a:uFillTx/>
              <a:latin typeface="Arial"/>
            </a:endParaRPr>
          </a:p>
        </p:txBody>
      </p:sp>
      <p:sp>
        <p:nvSpPr>
          <p:cNvPr id="407" name="Shape 9"/>
          <p:cNvSpPr/>
          <p:nvPr/>
        </p:nvSpPr>
        <p:spPr>
          <a:xfrm>
            <a:off x="8436600" y="2560320"/>
            <a:ext cx="1782360" cy="758160"/>
          </a:xfrm>
          <a:prstGeom prst="roundRect">
            <a:avLst>
              <a:gd name="adj" fmla="val 16667"/>
            </a:avLst>
          </a:prstGeom>
          <a:solidFill>
            <a:srgbClr val="EEF3F7"/>
          </a:solidFill>
          <a:ln w="12600">
            <a:solidFill>
              <a:srgbClr val="C9D0D7"/>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rgbClr val="000000"/>
              </a:solidFill>
              <a:effectLst/>
              <a:uFillTx/>
              <a:latin typeface="Arial"/>
            </a:endParaRPr>
          </a:p>
        </p:txBody>
      </p:sp>
      <p:sp>
        <p:nvSpPr>
          <p:cNvPr id="408" name="Text 10"/>
          <p:cNvSpPr/>
          <p:nvPr/>
        </p:nvSpPr>
        <p:spPr>
          <a:xfrm>
            <a:off x="8361575" y="2695144"/>
            <a:ext cx="2017336" cy="4482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70000" lnSpcReduction="20000"/>
          </a:bodyPr>
          <a:lstStyle/>
          <a:p>
            <a:pPr algn="ctr" defTabSz="914400">
              <a:lnSpc>
                <a:spcPct val="100000"/>
              </a:lnSpc>
              <a:tabLst>
                <a:tab pos="0" algn="l"/>
              </a:tabLst>
            </a:pPr>
            <a:r>
              <a:rPr lang="en-US" sz="2800" b="1" u="none" strike="noStrike" dirty="0">
                <a:solidFill>
                  <a:srgbClr val="132A46"/>
                </a:solidFill>
                <a:effectLst/>
                <a:uFillTx/>
                <a:latin typeface="Arial"/>
                <a:ea typeface="Arial"/>
              </a:rPr>
              <a:t>RELATIONSHIP</a:t>
            </a:r>
            <a:endParaRPr lang="en-US" sz="2800" b="0" u="none" strike="noStrike" dirty="0">
              <a:solidFill>
                <a:srgbClr val="000000"/>
              </a:solidFill>
              <a:effectLst/>
              <a:uFillTx/>
              <a:latin typeface="Arial"/>
            </a:endParaRPr>
          </a:p>
        </p:txBody>
      </p:sp>
      <p:sp>
        <p:nvSpPr>
          <p:cNvPr id="409" name="Shape 11"/>
          <p:cNvSpPr/>
          <p:nvPr/>
        </p:nvSpPr>
        <p:spPr>
          <a:xfrm>
            <a:off x="2182320" y="3703320"/>
            <a:ext cx="1782360" cy="758160"/>
          </a:xfrm>
          <a:prstGeom prst="roundRect">
            <a:avLst>
              <a:gd name="adj" fmla="val 16667"/>
            </a:avLst>
          </a:prstGeom>
          <a:solidFill>
            <a:srgbClr val="FFF3D8"/>
          </a:solidFill>
          <a:ln w="12600">
            <a:solidFill>
              <a:srgbClr val="D89B16"/>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rgbClr val="000000"/>
              </a:solidFill>
              <a:effectLst/>
              <a:uFillTx/>
              <a:latin typeface="Arial"/>
            </a:endParaRPr>
          </a:p>
        </p:txBody>
      </p:sp>
      <p:sp>
        <p:nvSpPr>
          <p:cNvPr id="410" name="Text 12"/>
          <p:cNvSpPr/>
          <p:nvPr/>
        </p:nvSpPr>
        <p:spPr>
          <a:xfrm>
            <a:off x="2273760" y="3913560"/>
            <a:ext cx="1599480" cy="3103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62500" lnSpcReduction="20000"/>
          </a:bodyPr>
          <a:lstStyle/>
          <a:p>
            <a:pPr algn="ctr" defTabSz="914400">
              <a:lnSpc>
                <a:spcPct val="100000"/>
              </a:lnSpc>
              <a:tabLst>
                <a:tab pos="0" algn="l"/>
              </a:tabLst>
            </a:pPr>
            <a:r>
              <a:rPr lang="en-US" sz="2800" b="1" u="none" strike="noStrike">
                <a:solidFill>
                  <a:srgbClr val="132A46"/>
                </a:solidFill>
                <a:effectLst/>
                <a:uFillTx/>
                <a:latin typeface="Arial"/>
                <a:ea typeface="Arial"/>
              </a:rPr>
              <a:t>REPUTATION</a:t>
            </a:r>
            <a:endParaRPr lang="en-US" sz="2800" b="0" u="none" strike="noStrike">
              <a:solidFill>
                <a:srgbClr val="000000"/>
              </a:solidFill>
              <a:effectLst/>
              <a:uFillTx/>
              <a:latin typeface="Arial"/>
            </a:endParaRPr>
          </a:p>
        </p:txBody>
      </p:sp>
      <p:sp>
        <p:nvSpPr>
          <p:cNvPr id="411" name="Shape 13"/>
          <p:cNvSpPr/>
          <p:nvPr/>
        </p:nvSpPr>
        <p:spPr>
          <a:xfrm>
            <a:off x="4267080" y="3703320"/>
            <a:ext cx="1782360" cy="758160"/>
          </a:xfrm>
          <a:prstGeom prst="roundRect">
            <a:avLst>
              <a:gd name="adj" fmla="val 16667"/>
            </a:avLst>
          </a:prstGeom>
          <a:solidFill>
            <a:srgbClr val="EEF3F7"/>
          </a:solidFill>
          <a:ln w="12600">
            <a:solidFill>
              <a:srgbClr val="C9D0D7"/>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rgbClr val="000000"/>
              </a:solidFill>
              <a:effectLst/>
              <a:uFillTx/>
              <a:latin typeface="Arial"/>
            </a:endParaRPr>
          </a:p>
        </p:txBody>
      </p:sp>
      <p:sp>
        <p:nvSpPr>
          <p:cNvPr id="412" name="Text 14"/>
          <p:cNvSpPr/>
          <p:nvPr/>
        </p:nvSpPr>
        <p:spPr>
          <a:xfrm>
            <a:off x="4358520" y="3913560"/>
            <a:ext cx="1599480" cy="3103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85000" lnSpcReduction="19999"/>
          </a:bodyPr>
          <a:lstStyle/>
          <a:p>
            <a:pPr algn="ctr" defTabSz="914400">
              <a:lnSpc>
                <a:spcPct val="100000"/>
              </a:lnSpc>
              <a:tabLst>
                <a:tab pos="0" algn="l"/>
              </a:tabLst>
            </a:pPr>
            <a:r>
              <a:rPr lang="en-US" sz="2800" b="1" u="none" strike="noStrike">
                <a:solidFill>
                  <a:srgbClr val="132A46"/>
                </a:solidFill>
                <a:effectLst/>
                <a:uFillTx/>
                <a:latin typeface="Arial"/>
                <a:ea typeface="Arial"/>
              </a:rPr>
              <a:t>TIME</a:t>
            </a:r>
            <a:endParaRPr lang="en-US" sz="2800" b="0" u="none" strike="noStrike">
              <a:solidFill>
                <a:srgbClr val="000000"/>
              </a:solidFill>
              <a:effectLst/>
              <a:uFillTx/>
              <a:latin typeface="Arial"/>
            </a:endParaRPr>
          </a:p>
        </p:txBody>
      </p:sp>
      <p:sp>
        <p:nvSpPr>
          <p:cNvPr id="413" name="Shape 15"/>
          <p:cNvSpPr/>
          <p:nvPr/>
        </p:nvSpPr>
        <p:spPr>
          <a:xfrm>
            <a:off x="6351840" y="3703320"/>
            <a:ext cx="1782360" cy="758160"/>
          </a:xfrm>
          <a:prstGeom prst="roundRect">
            <a:avLst>
              <a:gd name="adj" fmla="val 16667"/>
            </a:avLst>
          </a:prstGeom>
          <a:solidFill>
            <a:srgbClr val="EEF3F7"/>
          </a:solidFill>
          <a:ln w="12600">
            <a:solidFill>
              <a:srgbClr val="C9D0D7"/>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rgbClr val="000000"/>
              </a:solidFill>
              <a:effectLst/>
              <a:uFillTx/>
              <a:latin typeface="Arial"/>
            </a:endParaRPr>
          </a:p>
        </p:txBody>
      </p:sp>
      <p:sp>
        <p:nvSpPr>
          <p:cNvPr id="414" name="Text 16"/>
          <p:cNvSpPr/>
          <p:nvPr/>
        </p:nvSpPr>
        <p:spPr>
          <a:xfrm>
            <a:off x="6443280" y="3913560"/>
            <a:ext cx="1599480" cy="3103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85000" lnSpcReduction="19999"/>
          </a:bodyPr>
          <a:lstStyle/>
          <a:p>
            <a:pPr algn="ctr" defTabSz="914400">
              <a:lnSpc>
                <a:spcPct val="100000"/>
              </a:lnSpc>
              <a:tabLst>
                <a:tab pos="0" algn="l"/>
              </a:tabLst>
            </a:pPr>
            <a:r>
              <a:rPr lang="en-US" sz="2800" b="1" u="none" strike="noStrike">
                <a:solidFill>
                  <a:srgbClr val="132A46"/>
                </a:solidFill>
                <a:effectLst/>
                <a:uFillTx/>
                <a:latin typeface="Arial"/>
                <a:ea typeface="Arial"/>
              </a:rPr>
              <a:t>HABIT</a:t>
            </a:r>
            <a:endParaRPr lang="en-US" sz="2800" b="0" u="none" strike="noStrike">
              <a:solidFill>
                <a:srgbClr val="000000"/>
              </a:solidFill>
              <a:effectLst/>
              <a:uFillTx/>
              <a:latin typeface="Arial"/>
            </a:endParaRPr>
          </a:p>
        </p:txBody>
      </p:sp>
      <p:sp>
        <p:nvSpPr>
          <p:cNvPr id="415" name="Shape 17"/>
          <p:cNvSpPr/>
          <p:nvPr/>
        </p:nvSpPr>
        <p:spPr>
          <a:xfrm>
            <a:off x="8436600" y="3703320"/>
            <a:ext cx="1782360" cy="758160"/>
          </a:xfrm>
          <a:prstGeom prst="roundRect">
            <a:avLst>
              <a:gd name="adj" fmla="val 16667"/>
            </a:avLst>
          </a:prstGeom>
          <a:solidFill>
            <a:srgbClr val="EEF3F7"/>
          </a:solidFill>
          <a:ln w="12600">
            <a:solidFill>
              <a:srgbClr val="C9D0D7"/>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rgbClr val="000000"/>
              </a:solidFill>
              <a:effectLst/>
              <a:uFillTx/>
              <a:latin typeface="Arial"/>
            </a:endParaRPr>
          </a:p>
        </p:txBody>
      </p:sp>
      <p:sp>
        <p:nvSpPr>
          <p:cNvPr id="416" name="Text 18"/>
          <p:cNvSpPr/>
          <p:nvPr/>
        </p:nvSpPr>
        <p:spPr>
          <a:xfrm>
            <a:off x="8528040" y="3913560"/>
            <a:ext cx="1599480" cy="3103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85000" lnSpcReduction="19999"/>
          </a:bodyPr>
          <a:lstStyle/>
          <a:p>
            <a:pPr algn="ctr" defTabSz="914400">
              <a:lnSpc>
                <a:spcPct val="100000"/>
              </a:lnSpc>
              <a:tabLst>
                <a:tab pos="0" algn="l"/>
              </a:tabLst>
            </a:pPr>
            <a:r>
              <a:rPr lang="en-US" sz="2800" b="1" u="none" strike="noStrike">
                <a:solidFill>
                  <a:srgbClr val="132A46"/>
                </a:solidFill>
                <a:effectLst/>
                <a:uFillTx/>
                <a:latin typeface="Arial"/>
                <a:ea typeface="Arial"/>
              </a:rPr>
              <a:t>FUTURE</a:t>
            </a:r>
            <a:endParaRPr lang="en-US" sz="2800" b="0" u="none" strike="noStrike">
              <a:solidFill>
                <a:srgbClr val="000000"/>
              </a:solidFill>
              <a:effectLst/>
              <a:uFillTx/>
              <a:latin typeface="Arial"/>
            </a:endParaRPr>
          </a:p>
        </p:txBody>
      </p:sp>
      <p:sp>
        <p:nvSpPr>
          <p:cNvPr id="417" name="Text 19"/>
          <p:cNvSpPr/>
          <p:nvPr/>
        </p:nvSpPr>
        <p:spPr>
          <a:xfrm>
            <a:off x="622179" y="5148000"/>
            <a:ext cx="10958920" cy="77652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92500"/>
          </a:bodyPr>
          <a:lstStyle/>
          <a:p>
            <a:pPr algn="ctr" defTabSz="914400">
              <a:lnSpc>
                <a:spcPct val="100000"/>
              </a:lnSpc>
              <a:tabLst>
                <a:tab pos="0" algn="l"/>
              </a:tabLst>
            </a:pPr>
            <a:r>
              <a:rPr lang="en-US" sz="3200" b="1" u="none" strike="noStrike" dirty="0">
                <a:solidFill>
                  <a:srgbClr val="D89B16"/>
                </a:solidFill>
                <a:effectLst/>
                <a:uFillTx/>
                <a:latin typeface="Arial"/>
                <a:ea typeface="Arial"/>
              </a:rPr>
              <a:t>What am I afraid Jesus might ask me to put under His rule?</a:t>
            </a:r>
            <a:endParaRPr lang="en-US" sz="3200" b="0" u="none" strike="noStrike" dirty="0">
              <a:solidFill>
                <a:srgbClr val="000000"/>
              </a:solidFill>
              <a:effectLst/>
              <a:uFillTx/>
              <a:latin typeface="Arial"/>
            </a:endParaRPr>
          </a:p>
        </p:txBody>
      </p:sp>
      <p:sp>
        <p:nvSpPr>
          <p:cNvPr id="2" name="Shape 13">
            <a:extLst>
              <a:ext uri="{FF2B5EF4-FFF2-40B4-BE49-F238E27FC236}">
                <a16:creationId xmlns:a16="http://schemas.microsoft.com/office/drawing/2014/main" id="{2663ECBD-6AF1-11AB-1A82-62D7F52DB548}"/>
              </a:ext>
            </a:extLst>
          </p:cNvPr>
          <p:cNvSpPr/>
          <p:nvPr/>
        </p:nvSpPr>
        <p:spPr>
          <a:xfrm>
            <a:off x="5220762" y="4572157"/>
            <a:ext cx="1782360" cy="758160"/>
          </a:xfrm>
          <a:prstGeom prst="roundRect">
            <a:avLst>
              <a:gd name="adj" fmla="val 16667"/>
            </a:avLst>
          </a:prstGeom>
          <a:solidFill>
            <a:srgbClr val="EEF3F7"/>
          </a:solidFill>
          <a:ln w="12600">
            <a:solidFill>
              <a:srgbClr val="C9D0D7"/>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rgbClr val="000000"/>
              </a:solidFill>
              <a:effectLst/>
              <a:uFillTx/>
              <a:latin typeface="Arial"/>
            </a:endParaRPr>
          </a:p>
        </p:txBody>
      </p:sp>
      <p:sp>
        <p:nvSpPr>
          <p:cNvPr id="3" name="Text 14">
            <a:extLst>
              <a:ext uri="{FF2B5EF4-FFF2-40B4-BE49-F238E27FC236}">
                <a16:creationId xmlns:a16="http://schemas.microsoft.com/office/drawing/2014/main" id="{C58B08DA-6D3E-7A84-2246-6FFC33BC0568}"/>
              </a:ext>
            </a:extLst>
          </p:cNvPr>
          <p:cNvSpPr/>
          <p:nvPr/>
        </p:nvSpPr>
        <p:spPr>
          <a:xfrm>
            <a:off x="5312202" y="4782397"/>
            <a:ext cx="1599480" cy="3103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85000" lnSpcReduction="19999"/>
          </a:bodyPr>
          <a:lstStyle/>
          <a:p>
            <a:pPr algn="ctr" defTabSz="914400">
              <a:lnSpc>
                <a:spcPct val="100000"/>
              </a:lnSpc>
              <a:tabLst>
                <a:tab pos="0" algn="l"/>
              </a:tabLst>
            </a:pPr>
            <a:r>
              <a:rPr lang="en-US" sz="2800" b="1" dirty="0">
                <a:solidFill>
                  <a:srgbClr val="132A46"/>
                </a:solidFill>
                <a:latin typeface="Arial"/>
              </a:rPr>
              <a:t>FEAR</a:t>
            </a:r>
            <a:endParaRPr lang="en-US" sz="2800" b="0" u="none" strike="noStrike" dirty="0">
              <a:solidFill>
                <a:srgbClr val="000000"/>
              </a:solidFill>
              <a:effectLst/>
              <a:uFillTx/>
              <a:latin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0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0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0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0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0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0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0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0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0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10"/>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411"/>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412"/>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413"/>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414"/>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415"/>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416"/>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2"/>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4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0" grpId="0"/>
      <p:bldP spid="401" grpId="0" animBg="1"/>
      <p:bldP spid="402" grpId="0"/>
      <p:bldP spid="403" grpId="0" animBg="1"/>
      <p:bldP spid="404" grpId="0"/>
      <p:bldP spid="405" grpId="0" animBg="1"/>
      <p:bldP spid="406" grpId="0"/>
      <p:bldP spid="407" grpId="0" animBg="1"/>
      <p:bldP spid="408" grpId="0"/>
      <p:bldP spid="409" grpId="0" animBg="1"/>
      <p:bldP spid="410" grpId="0"/>
      <p:bldP spid="411" grpId="0" animBg="1"/>
      <p:bldP spid="412" grpId="0"/>
      <p:bldP spid="413" grpId="0" animBg="1"/>
      <p:bldP spid="414" grpId="0"/>
      <p:bldP spid="415" grpId="0" animBg="1"/>
      <p:bldP spid="416" grpId="0"/>
      <p:bldP spid="417" grpId="0"/>
      <p:bldP spid="2" grpId="0" animBg="1"/>
      <p:bldP spid="3"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8" name="Text 0"/>
          <p:cNvSpPr/>
          <p:nvPr/>
        </p:nvSpPr>
        <p:spPr>
          <a:xfrm>
            <a:off x="2026800" y="228600"/>
            <a:ext cx="8046000" cy="3834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3200" b="1" u="none" strike="noStrike">
                <a:solidFill>
                  <a:srgbClr val="D89B16"/>
                </a:solidFill>
                <a:effectLst/>
                <a:uFillTx/>
                <a:latin typeface="Arial"/>
                <a:ea typeface="Arial"/>
              </a:rPr>
              <a:t>AVOID THE TWO DITCHES</a:t>
            </a:r>
            <a:endParaRPr lang="en-US" sz="3200" b="0" u="none" strike="noStrike">
              <a:solidFill>
                <a:srgbClr val="000000"/>
              </a:solidFill>
              <a:effectLst/>
              <a:uFillTx/>
              <a:latin typeface="Arial"/>
            </a:endParaRPr>
          </a:p>
        </p:txBody>
      </p:sp>
      <p:sp>
        <p:nvSpPr>
          <p:cNvPr id="419" name="Text 1"/>
          <p:cNvSpPr/>
          <p:nvPr/>
        </p:nvSpPr>
        <p:spPr>
          <a:xfrm>
            <a:off x="2026800" y="612720"/>
            <a:ext cx="8137440" cy="5295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92500" lnSpcReduction="10000"/>
          </a:bodyPr>
          <a:lstStyle/>
          <a:p>
            <a:pPr defTabSz="914400">
              <a:lnSpc>
                <a:spcPct val="100000"/>
              </a:lnSpc>
              <a:tabLst>
                <a:tab pos="0" algn="l"/>
              </a:tabLst>
            </a:pPr>
            <a:r>
              <a:rPr lang="en-US" sz="4000" b="1" u="none" strike="noStrike">
                <a:solidFill>
                  <a:srgbClr val="132A46"/>
                </a:solidFill>
                <a:effectLst/>
                <a:uFillTx/>
                <a:latin typeface="Arial"/>
                <a:ea typeface="Arial"/>
              </a:rPr>
              <a:t>Cheap Grace vs Earn-It Religion</a:t>
            </a:r>
            <a:endParaRPr lang="en-US" sz="4000" b="0" u="none" strike="noStrike">
              <a:solidFill>
                <a:srgbClr val="000000"/>
              </a:solidFill>
              <a:effectLst/>
              <a:uFillTx/>
              <a:latin typeface="Arial"/>
            </a:endParaRPr>
          </a:p>
        </p:txBody>
      </p:sp>
      <p:sp>
        <p:nvSpPr>
          <p:cNvPr id="420" name="Shape 2"/>
          <p:cNvSpPr/>
          <p:nvPr/>
        </p:nvSpPr>
        <p:spPr>
          <a:xfrm>
            <a:off x="2209680" y="1508760"/>
            <a:ext cx="3656880" cy="3839760"/>
          </a:xfrm>
          <a:prstGeom prst="roundRect">
            <a:avLst>
              <a:gd name="adj" fmla="val 1500"/>
            </a:avLst>
          </a:prstGeom>
          <a:solidFill>
            <a:srgbClr val="F8EAEA"/>
          </a:solidFill>
          <a:ln w="12600">
            <a:solidFill>
              <a:srgbClr val="C9D0D7"/>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rgbClr val="000000"/>
              </a:solidFill>
              <a:effectLst/>
              <a:uFillTx/>
              <a:latin typeface="Arial"/>
            </a:endParaRPr>
          </a:p>
        </p:txBody>
      </p:sp>
      <p:sp>
        <p:nvSpPr>
          <p:cNvPr id="421" name="Text 3"/>
          <p:cNvSpPr/>
          <p:nvPr/>
        </p:nvSpPr>
        <p:spPr>
          <a:xfrm>
            <a:off x="2374200" y="1654920"/>
            <a:ext cx="3327840" cy="4107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70000" lnSpcReduction="20000"/>
          </a:bodyPr>
          <a:lstStyle/>
          <a:p>
            <a:pPr algn="ctr" defTabSz="914400">
              <a:lnSpc>
                <a:spcPct val="100000"/>
              </a:lnSpc>
              <a:tabLst>
                <a:tab pos="0" algn="l"/>
              </a:tabLst>
            </a:pPr>
            <a:r>
              <a:rPr lang="en-US" sz="3200" b="1" u="none" strike="noStrike" dirty="0">
                <a:solidFill>
                  <a:srgbClr val="9F3B35"/>
                </a:solidFill>
                <a:effectLst/>
                <a:uFillTx/>
                <a:latin typeface="Arial"/>
                <a:ea typeface="Arial"/>
              </a:rPr>
              <a:t>Left DITCH — NO COST</a:t>
            </a:r>
            <a:endParaRPr lang="en-US" sz="3200" b="0" u="none" strike="noStrike" dirty="0">
              <a:solidFill>
                <a:srgbClr val="000000"/>
              </a:solidFill>
              <a:effectLst/>
              <a:uFillTx/>
              <a:latin typeface="Arial"/>
            </a:endParaRPr>
          </a:p>
        </p:txBody>
      </p:sp>
      <p:sp>
        <p:nvSpPr>
          <p:cNvPr id="422" name="Text 4"/>
          <p:cNvSpPr/>
          <p:nvPr/>
        </p:nvSpPr>
        <p:spPr>
          <a:xfrm>
            <a:off x="2374200" y="2221920"/>
            <a:ext cx="3327840" cy="298008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92500" lnSpcReduction="19999"/>
          </a:bodyPr>
          <a:lstStyle/>
          <a:p>
            <a:pPr algn="ctr" defTabSz="914400">
              <a:lnSpc>
                <a:spcPct val="100000"/>
              </a:lnSpc>
              <a:tabLst>
                <a:tab pos="0" algn="l"/>
              </a:tabLst>
            </a:pPr>
            <a:r>
              <a:rPr lang="en-US" sz="3200" b="0" u="none" strike="noStrike" dirty="0">
                <a:solidFill>
                  <a:srgbClr val="20262D"/>
                </a:solidFill>
                <a:effectLst/>
                <a:uFillTx/>
                <a:latin typeface="Arial"/>
                <a:ea typeface="Arial"/>
              </a:rPr>
              <a:t>“Jesus saves me,</a:t>
            </a:r>
            <a:endParaRPr lang="en-US" sz="3200" b="0" u="none" strike="noStrike" dirty="0">
              <a:solidFill>
                <a:srgbClr val="000000"/>
              </a:solidFill>
              <a:effectLst/>
              <a:uFillTx/>
              <a:latin typeface="Arial"/>
            </a:endParaRPr>
          </a:p>
          <a:p>
            <a:pPr algn="ctr" defTabSz="914400">
              <a:lnSpc>
                <a:spcPct val="100000"/>
              </a:lnSpc>
              <a:tabLst>
                <a:tab pos="0" algn="l"/>
              </a:tabLst>
            </a:pPr>
            <a:r>
              <a:rPr lang="en-US" sz="3200" b="0" u="none" strike="noStrike" dirty="0">
                <a:solidFill>
                  <a:srgbClr val="20262D"/>
                </a:solidFill>
                <a:effectLst/>
                <a:uFillTx/>
                <a:latin typeface="Arial"/>
                <a:ea typeface="Arial"/>
              </a:rPr>
              <a:t>So, obedience does not matter.”</a:t>
            </a:r>
            <a:endParaRPr lang="en-US" sz="3200" b="0" u="none" strike="noStrike" dirty="0">
              <a:solidFill>
                <a:srgbClr val="000000"/>
              </a:solidFill>
              <a:effectLst/>
              <a:uFillTx/>
              <a:latin typeface="Arial"/>
            </a:endParaRPr>
          </a:p>
          <a:p>
            <a:pPr algn="ctr" defTabSz="914400">
              <a:lnSpc>
                <a:spcPct val="100000"/>
              </a:lnSpc>
              <a:tabLst>
                <a:tab pos="0" algn="l"/>
              </a:tabLst>
            </a:pPr>
            <a:endParaRPr lang="en-US" sz="3200" b="0" u="none" strike="noStrike" dirty="0">
              <a:solidFill>
                <a:srgbClr val="000000"/>
              </a:solidFill>
              <a:effectLst/>
              <a:uFillTx/>
              <a:latin typeface="Arial"/>
            </a:endParaRPr>
          </a:p>
          <a:p>
            <a:pPr algn="ctr" defTabSz="914400">
              <a:lnSpc>
                <a:spcPct val="100000"/>
              </a:lnSpc>
              <a:tabLst>
                <a:tab pos="0" algn="l"/>
              </a:tabLst>
            </a:pPr>
            <a:r>
              <a:rPr lang="en-US" sz="3200" b="0" u="none" strike="noStrike" dirty="0">
                <a:solidFill>
                  <a:srgbClr val="20262D"/>
                </a:solidFill>
                <a:effectLst/>
                <a:uFillTx/>
                <a:latin typeface="Arial"/>
                <a:ea typeface="Arial"/>
              </a:rPr>
              <a:t>Grace becomes permission</a:t>
            </a:r>
            <a:endParaRPr lang="en-US" sz="3200" b="0" u="none" strike="noStrike" dirty="0">
              <a:solidFill>
                <a:srgbClr val="000000"/>
              </a:solidFill>
              <a:effectLst/>
              <a:uFillTx/>
              <a:latin typeface="Arial"/>
            </a:endParaRPr>
          </a:p>
          <a:p>
            <a:pPr algn="ctr" defTabSz="914400">
              <a:lnSpc>
                <a:spcPct val="100000"/>
              </a:lnSpc>
              <a:tabLst>
                <a:tab pos="0" algn="l"/>
              </a:tabLst>
            </a:pPr>
            <a:r>
              <a:rPr lang="en-US" sz="3200" b="0" u="none" strike="noStrike" dirty="0">
                <a:solidFill>
                  <a:srgbClr val="20262D"/>
                </a:solidFill>
                <a:effectLst/>
                <a:uFillTx/>
                <a:latin typeface="Arial"/>
                <a:ea typeface="Arial"/>
              </a:rPr>
              <a:t>to remain unchanged.</a:t>
            </a:r>
            <a:endParaRPr lang="en-US" sz="3200" b="0" u="none" strike="noStrike" dirty="0">
              <a:solidFill>
                <a:srgbClr val="000000"/>
              </a:solidFill>
              <a:effectLst/>
              <a:uFillTx/>
              <a:latin typeface="Arial"/>
            </a:endParaRPr>
          </a:p>
        </p:txBody>
      </p:sp>
      <p:sp>
        <p:nvSpPr>
          <p:cNvPr id="423" name="Shape 5"/>
          <p:cNvSpPr/>
          <p:nvPr/>
        </p:nvSpPr>
        <p:spPr>
          <a:xfrm>
            <a:off x="6324480" y="1508760"/>
            <a:ext cx="3656880" cy="3839760"/>
          </a:xfrm>
          <a:prstGeom prst="roundRect">
            <a:avLst>
              <a:gd name="adj" fmla="val 1500"/>
            </a:avLst>
          </a:prstGeom>
          <a:solidFill>
            <a:srgbClr val="F8EAEA"/>
          </a:solidFill>
          <a:ln w="12600">
            <a:solidFill>
              <a:srgbClr val="C9D0D7"/>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rgbClr val="000000"/>
              </a:solidFill>
              <a:effectLst/>
              <a:uFillTx/>
              <a:latin typeface="Arial"/>
            </a:endParaRPr>
          </a:p>
        </p:txBody>
      </p:sp>
      <p:sp>
        <p:nvSpPr>
          <p:cNvPr id="424" name="Text 6"/>
          <p:cNvSpPr/>
          <p:nvPr/>
        </p:nvSpPr>
        <p:spPr>
          <a:xfrm>
            <a:off x="6489000" y="1654920"/>
            <a:ext cx="3327840" cy="4107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70000" lnSpcReduction="20000"/>
          </a:bodyPr>
          <a:lstStyle/>
          <a:p>
            <a:pPr algn="ctr" defTabSz="914400">
              <a:lnSpc>
                <a:spcPct val="100000"/>
              </a:lnSpc>
              <a:tabLst>
                <a:tab pos="0" algn="l"/>
              </a:tabLst>
            </a:pPr>
            <a:r>
              <a:rPr lang="en-US" sz="3200" b="1" u="none" strike="noStrike" dirty="0">
                <a:solidFill>
                  <a:srgbClr val="9F3B35"/>
                </a:solidFill>
                <a:effectLst/>
                <a:uFillTx/>
                <a:latin typeface="Arial"/>
                <a:ea typeface="Arial"/>
              </a:rPr>
              <a:t>Right DITCH — EARN IT</a:t>
            </a:r>
            <a:endParaRPr lang="en-US" sz="3200" b="0" u="none" strike="noStrike" dirty="0">
              <a:solidFill>
                <a:srgbClr val="000000"/>
              </a:solidFill>
              <a:effectLst/>
              <a:uFillTx/>
              <a:latin typeface="Arial"/>
            </a:endParaRPr>
          </a:p>
        </p:txBody>
      </p:sp>
      <p:sp>
        <p:nvSpPr>
          <p:cNvPr id="425" name="Text 7"/>
          <p:cNvSpPr/>
          <p:nvPr/>
        </p:nvSpPr>
        <p:spPr>
          <a:xfrm>
            <a:off x="6489000" y="2221920"/>
            <a:ext cx="3327840" cy="298008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92500" lnSpcReduction="19999"/>
          </a:bodyPr>
          <a:lstStyle/>
          <a:p>
            <a:pPr algn="ctr" defTabSz="914400">
              <a:lnSpc>
                <a:spcPct val="100000"/>
              </a:lnSpc>
              <a:tabLst>
                <a:tab pos="0" algn="l"/>
              </a:tabLst>
            </a:pPr>
            <a:r>
              <a:rPr lang="en-US" sz="3200" b="0" u="none" strike="noStrike">
                <a:solidFill>
                  <a:srgbClr val="20262D"/>
                </a:solidFill>
                <a:effectLst/>
                <a:uFillTx/>
                <a:latin typeface="Arial"/>
                <a:ea typeface="Arial"/>
              </a:rPr>
              <a:t>“If I sacrifice enough,</a:t>
            </a:r>
            <a:endParaRPr lang="en-US" sz="3200" b="0" u="none" strike="noStrike">
              <a:solidFill>
                <a:srgbClr val="000000"/>
              </a:solidFill>
              <a:effectLst/>
              <a:uFillTx/>
              <a:latin typeface="Arial"/>
            </a:endParaRPr>
          </a:p>
          <a:p>
            <a:pPr algn="ctr" defTabSz="914400">
              <a:lnSpc>
                <a:spcPct val="100000"/>
              </a:lnSpc>
              <a:tabLst>
                <a:tab pos="0" algn="l"/>
              </a:tabLst>
            </a:pPr>
            <a:r>
              <a:rPr lang="en-US" sz="3200" b="0" u="none" strike="noStrike">
                <a:solidFill>
                  <a:srgbClr val="20262D"/>
                </a:solidFill>
                <a:effectLst/>
                <a:uFillTx/>
                <a:latin typeface="Arial"/>
                <a:ea typeface="Arial"/>
              </a:rPr>
              <a:t>God will accept me.”</a:t>
            </a:r>
            <a:endParaRPr lang="en-US" sz="3200" b="0" u="none" strike="noStrike">
              <a:solidFill>
                <a:srgbClr val="000000"/>
              </a:solidFill>
              <a:effectLst/>
              <a:uFillTx/>
              <a:latin typeface="Arial"/>
            </a:endParaRPr>
          </a:p>
          <a:p>
            <a:pPr algn="ctr" defTabSz="914400">
              <a:lnSpc>
                <a:spcPct val="100000"/>
              </a:lnSpc>
              <a:tabLst>
                <a:tab pos="0" algn="l"/>
              </a:tabLst>
            </a:pPr>
            <a:endParaRPr lang="en-US" sz="3200" b="0" u="none" strike="noStrike">
              <a:solidFill>
                <a:srgbClr val="000000"/>
              </a:solidFill>
              <a:effectLst/>
              <a:uFillTx/>
              <a:latin typeface="Arial"/>
            </a:endParaRPr>
          </a:p>
          <a:p>
            <a:pPr algn="ctr" defTabSz="914400">
              <a:lnSpc>
                <a:spcPct val="100000"/>
              </a:lnSpc>
              <a:tabLst>
                <a:tab pos="0" algn="l"/>
              </a:tabLst>
            </a:pPr>
            <a:r>
              <a:rPr lang="en-US" sz="3200" b="0" u="none" strike="noStrike">
                <a:solidFill>
                  <a:srgbClr val="20262D"/>
                </a:solidFill>
                <a:effectLst/>
                <a:uFillTx/>
                <a:latin typeface="Arial"/>
                <a:ea typeface="Arial"/>
              </a:rPr>
              <a:t>Discipleship becomes</a:t>
            </a:r>
            <a:endParaRPr lang="en-US" sz="3200" b="0" u="none" strike="noStrike">
              <a:solidFill>
                <a:srgbClr val="000000"/>
              </a:solidFill>
              <a:effectLst/>
              <a:uFillTx/>
              <a:latin typeface="Arial"/>
            </a:endParaRPr>
          </a:p>
          <a:p>
            <a:pPr algn="ctr" defTabSz="914400">
              <a:lnSpc>
                <a:spcPct val="100000"/>
              </a:lnSpc>
              <a:tabLst>
                <a:tab pos="0" algn="l"/>
              </a:tabLst>
            </a:pPr>
            <a:r>
              <a:rPr lang="en-US" sz="3200" b="0" u="none" strike="noStrike">
                <a:solidFill>
                  <a:srgbClr val="20262D"/>
                </a:solidFill>
                <a:effectLst/>
                <a:uFillTx/>
                <a:latin typeface="Arial"/>
                <a:ea typeface="Arial"/>
              </a:rPr>
              <a:t>a payment plan.</a:t>
            </a:r>
            <a:endParaRPr lang="en-US" sz="3200" b="0" u="none" strike="noStrike">
              <a:solidFill>
                <a:srgbClr val="000000"/>
              </a:solidFill>
              <a:effectLst/>
              <a:uFillTx/>
              <a:latin typeface="Arial"/>
            </a:endParaRPr>
          </a:p>
        </p:txBody>
      </p:sp>
      <p:sp>
        <p:nvSpPr>
          <p:cNvPr id="426" name="Text 8"/>
          <p:cNvSpPr/>
          <p:nvPr/>
        </p:nvSpPr>
        <p:spPr>
          <a:xfrm>
            <a:off x="2118240" y="5650920"/>
            <a:ext cx="7954560" cy="52956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lnSpcReduction="10000"/>
          </a:bodyPr>
          <a:lstStyle/>
          <a:p>
            <a:pPr algn="ctr" defTabSz="914400">
              <a:lnSpc>
                <a:spcPct val="100000"/>
              </a:lnSpc>
              <a:tabLst>
                <a:tab pos="0" algn="l"/>
              </a:tabLst>
            </a:pPr>
            <a:r>
              <a:rPr lang="en-US" sz="3600" b="1" u="none" strike="noStrike" dirty="0">
                <a:solidFill>
                  <a:srgbClr val="132A46"/>
                </a:solidFill>
                <a:effectLst/>
                <a:uFillTx/>
                <a:latin typeface="Arial"/>
                <a:ea typeface="Arial"/>
              </a:rPr>
              <a:t>Neither is the Gospel.</a:t>
            </a:r>
            <a:endParaRPr lang="en-US" sz="3600" b="0" u="none" strike="noStrike" dirty="0">
              <a:solidFill>
                <a:srgbClr val="000000"/>
              </a:solidFill>
              <a:effectLst/>
              <a:uFillTx/>
              <a:latin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2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2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2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2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2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2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0" grpId="0" animBg="1"/>
      <p:bldP spid="421" grpId="0"/>
      <p:bldP spid="422" grpId="0"/>
      <p:bldP spid="423" grpId="0" animBg="1"/>
      <p:bldP spid="424" grpId="0"/>
      <p:bldP spid="425" grpId="0"/>
      <p:bldP spid="426"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7" name="Text 0"/>
          <p:cNvSpPr/>
          <p:nvPr/>
        </p:nvSpPr>
        <p:spPr>
          <a:xfrm>
            <a:off x="2026800" y="228600"/>
            <a:ext cx="8046000" cy="3834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3200" b="1" u="none" strike="noStrike">
                <a:solidFill>
                  <a:srgbClr val="D89B16"/>
                </a:solidFill>
                <a:effectLst/>
                <a:uFillTx/>
                <a:latin typeface="Arial"/>
                <a:ea typeface="Arial"/>
              </a:rPr>
              <a:t>THE MIDDLE OF THE ROAD</a:t>
            </a:r>
            <a:endParaRPr lang="en-US" sz="3200" b="0" u="none" strike="noStrike">
              <a:solidFill>
                <a:srgbClr val="000000"/>
              </a:solidFill>
              <a:effectLst/>
              <a:uFillTx/>
              <a:latin typeface="Arial"/>
            </a:endParaRPr>
          </a:p>
        </p:txBody>
      </p:sp>
      <p:sp>
        <p:nvSpPr>
          <p:cNvPr id="428" name="Text 1"/>
          <p:cNvSpPr/>
          <p:nvPr/>
        </p:nvSpPr>
        <p:spPr>
          <a:xfrm>
            <a:off x="2026800" y="612720"/>
            <a:ext cx="8137440" cy="5295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92500" lnSpcReduction="10000"/>
          </a:bodyPr>
          <a:lstStyle/>
          <a:p>
            <a:pPr defTabSz="914400">
              <a:lnSpc>
                <a:spcPct val="100000"/>
              </a:lnSpc>
              <a:tabLst>
                <a:tab pos="0" algn="l"/>
              </a:tabLst>
            </a:pPr>
            <a:r>
              <a:rPr lang="en-US" sz="4000" b="1" u="none" strike="noStrike">
                <a:solidFill>
                  <a:srgbClr val="132A46"/>
                </a:solidFill>
                <a:effectLst/>
                <a:uFillTx/>
                <a:latin typeface="Arial"/>
                <a:ea typeface="Arial"/>
              </a:rPr>
              <a:t>Grace Saves. Followers Surrender.</a:t>
            </a:r>
            <a:endParaRPr lang="en-US" sz="4000" b="0" u="none" strike="noStrike">
              <a:solidFill>
                <a:srgbClr val="000000"/>
              </a:solidFill>
              <a:effectLst/>
              <a:uFillTx/>
              <a:latin typeface="Arial"/>
            </a:endParaRPr>
          </a:p>
        </p:txBody>
      </p:sp>
      <p:sp>
        <p:nvSpPr>
          <p:cNvPr id="429" name="Shape 2"/>
          <p:cNvSpPr/>
          <p:nvPr/>
        </p:nvSpPr>
        <p:spPr>
          <a:xfrm>
            <a:off x="2026800" y="1691640"/>
            <a:ext cx="1919520" cy="3108240"/>
          </a:xfrm>
          <a:prstGeom prst="roundRect">
            <a:avLst>
              <a:gd name="adj" fmla="val 2857"/>
            </a:avLst>
          </a:prstGeom>
          <a:solidFill>
            <a:srgbClr val="EAF4EC"/>
          </a:solidFill>
          <a:ln w="12600">
            <a:solidFill>
              <a:srgbClr val="C9D0D7"/>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rgbClr val="000000"/>
              </a:solidFill>
              <a:effectLst/>
              <a:uFillTx/>
              <a:latin typeface="Arial"/>
            </a:endParaRPr>
          </a:p>
        </p:txBody>
      </p:sp>
      <p:sp>
        <p:nvSpPr>
          <p:cNvPr id="430" name="Text 3"/>
          <p:cNvSpPr/>
          <p:nvPr/>
        </p:nvSpPr>
        <p:spPr>
          <a:xfrm>
            <a:off x="2191320" y="1837800"/>
            <a:ext cx="1590480" cy="4107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lnSpcReduction="10000"/>
          </a:bodyPr>
          <a:lstStyle/>
          <a:p>
            <a:pPr algn="ctr" defTabSz="914400">
              <a:lnSpc>
                <a:spcPct val="100000"/>
              </a:lnSpc>
              <a:tabLst>
                <a:tab pos="0" algn="l"/>
              </a:tabLst>
            </a:pPr>
            <a:r>
              <a:rPr lang="en-US" sz="2800" b="1" u="none" strike="noStrike">
                <a:solidFill>
                  <a:srgbClr val="132A46"/>
                </a:solidFill>
                <a:effectLst/>
                <a:uFillTx/>
                <a:latin typeface="Arial"/>
                <a:ea typeface="Arial"/>
              </a:rPr>
              <a:t>GRACE</a:t>
            </a:r>
            <a:endParaRPr lang="en-US" sz="2800" b="0" u="none" strike="noStrike">
              <a:solidFill>
                <a:srgbClr val="000000"/>
              </a:solidFill>
              <a:effectLst/>
              <a:uFillTx/>
              <a:latin typeface="Arial"/>
            </a:endParaRPr>
          </a:p>
        </p:txBody>
      </p:sp>
      <p:sp>
        <p:nvSpPr>
          <p:cNvPr id="431" name="Text 4"/>
          <p:cNvSpPr/>
          <p:nvPr/>
        </p:nvSpPr>
        <p:spPr>
          <a:xfrm>
            <a:off x="2191320" y="2404800"/>
            <a:ext cx="1590480" cy="224856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a:bodyPr>
          <a:lstStyle/>
          <a:p>
            <a:pPr algn="ctr" defTabSz="914400">
              <a:lnSpc>
                <a:spcPct val="100000"/>
              </a:lnSpc>
              <a:tabLst>
                <a:tab pos="0" algn="l"/>
              </a:tabLst>
            </a:pPr>
            <a:r>
              <a:rPr lang="en-US" sz="2800" b="0" u="none" strike="noStrike">
                <a:solidFill>
                  <a:srgbClr val="20262D"/>
                </a:solidFill>
                <a:effectLst/>
                <a:uFillTx/>
                <a:latin typeface="Arial"/>
                <a:ea typeface="Arial"/>
              </a:rPr>
              <a:t>Jesus comes for us.</a:t>
            </a:r>
            <a:endParaRPr lang="en-US" sz="2800" b="0" u="none" strike="noStrike">
              <a:solidFill>
                <a:srgbClr val="000000"/>
              </a:solidFill>
              <a:effectLst/>
              <a:uFillTx/>
              <a:latin typeface="Arial"/>
            </a:endParaRPr>
          </a:p>
        </p:txBody>
      </p:sp>
      <p:sp>
        <p:nvSpPr>
          <p:cNvPr id="432" name="Text 5"/>
          <p:cNvSpPr/>
          <p:nvPr/>
        </p:nvSpPr>
        <p:spPr>
          <a:xfrm>
            <a:off x="3828240" y="2834640"/>
            <a:ext cx="346680" cy="4107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sz="3600" b="1" u="none" strike="noStrike">
                <a:solidFill>
                  <a:srgbClr val="D89B16"/>
                </a:solidFill>
                <a:effectLst/>
                <a:uFillTx/>
                <a:latin typeface="Arial"/>
                <a:ea typeface="Arial"/>
              </a:rPr>
              <a:t>→</a:t>
            </a:r>
            <a:endParaRPr lang="en-US" sz="3600" b="0" u="none" strike="noStrike">
              <a:solidFill>
                <a:srgbClr val="000000"/>
              </a:solidFill>
              <a:effectLst/>
              <a:uFillTx/>
              <a:latin typeface="Arial"/>
            </a:endParaRPr>
          </a:p>
        </p:txBody>
      </p:sp>
      <p:sp>
        <p:nvSpPr>
          <p:cNvPr id="433" name="Shape 6"/>
          <p:cNvSpPr/>
          <p:nvPr/>
        </p:nvSpPr>
        <p:spPr>
          <a:xfrm>
            <a:off x="4175640" y="1691640"/>
            <a:ext cx="1919520" cy="3108240"/>
          </a:xfrm>
          <a:prstGeom prst="roundRect">
            <a:avLst>
              <a:gd name="adj" fmla="val 2857"/>
            </a:avLst>
          </a:prstGeom>
          <a:solidFill>
            <a:srgbClr val="EAF4EC"/>
          </a:solidFill>
          <a:ln w="12600">
            <a:solidFill>
              <a:srgbClr val="C9D0D7"/>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rgbClr val="000000"/>
              </a:solidFill>
              <a:effectLst/>
              <a:uFillTx/>
              <a:latin typeface="Arial"/>
            </a:endParaRPr>
          </a:p>
        </p:txBody>
      </p:sp>
      <p:sp>
        <p:nvSpPr>
          <p:cNvPr id="434" name="Text 7"/>
          <p:cNvSpPr/>
          <p:nvPr/>
        </p:nvSpPr>
        <p:spPr>
          <a:xfrm>
            <a:off x="4340160" y="1837800"/>
            <a:ext cx="1590480" cy="4107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lnSpcReduction="10000"/>
          </a:bodyPr>
          <a:lstStyle/>
          <a:p>
            <a:pPr algn="ctr" defTabSz="914400">
              <a:lnSpc>
                <a:spcPct val="100000"/>
              </a:lnSpc>
              <a:tabLst>
                <a:tab pos="0" algn="l"/>
              </a:tabLst>
            </a:pPr>
            <a:r>
              <a:rPr lang="en-US" sz="2800" b="1" u="none" strike="noStrike">
                <a:solidFill>
                  <a:srgbClr val="132A46"/>
                </a:solidFill>
                <a:effectLst/>
                <a:uFillTx/>
                <a:latin typeface="Arial"/>
                <a:ea typeface="Arial"/>
              </a:rPr>
              <a:t>FAITH</a:t>
            </a:r>
            <a:endParaRPr lang="en-US" sz="2800" b="0" u="none" strike="noStrike">
              <a:solidFill>
                <a:srgbClr val="000000"/>
              </a:solidFill>
              <a:effectLst/>
              <a:uFillTx/>
              <a:latin typeface="Arial"/>
            </a:endParaRPr>
          </a:p>
        </p:txBody>
      </p:sp>
      <p:sp>
        <p:nvSpPr>
          <p:cNvPr id="435" name="Text 8"/>
          <p:cNvSpPr/>
          <p:nvPr/>
        </p:nvSpPr>
        <p:spPr>
          <a:xfrm>
            <a:off x="4340160" y="2404800"/>
            <a:ext cx="1590480" cy="224856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a:bodyPr>
          <a:lstStyle/>
          <a:p>
            <a:pPr algn="ctr" defTabSz="914400">
              <a:lnSpc>
                <a:spcPct val="100000"/>
              </a:lnSpc>
              <a:tabLst>
                <a:tab pos="0" algn="l"/>
              </a:tabLst>
            </a:pPr>
            <a:r>
              <a:rPr lang="en-US" sz="2800" b="0" u="none" strike="noStrike">
                <a:solidFill>
                  <a:srgbClr val="20262D"/>
                </a:solidFill>
                <a:effectLst/>
                <a:uFillTx/>
                <a:latin typeface="Arial"/>
                <a:ea typeface="Arial"/>
              </a:rPr>
              <a:t>We receive His gift.</a:t>
            </a:r>
            <a:endParaRPr lang="en-US" sz="2800" b="0" u="none" strike="noStrike">
              <a:solidFill>
                <a:srgbClr val="000000"/>
              </a:solidFill>
              <a:effectLst/>
              <a:uFillTx/>
              <a:latin typeface="Arial"/>
            </a:endParaRPr>
          </a:p>
        </p:txBody>
      </p:sp>
      <p:sp>
        <p:nvSpPr>
          <p:cNvPr id="436" name="Text 9"/>
          <p:cNvSpPr/>
          <p:nvPr/>
        </p:nvSpPr>
        <p:spPr>
          <a:xfrm>
            <a:off x="5977080" y="2834640"/>
            <a:ext cx="346680" cy="4107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sz="3600" b="1" u="none" strike="noStrike">
                <a:solidFill>
                  <a:srgbClr val="D89B16"/>
                </a:solidFill>
                <a:effectLst/>
                <a:uFillTx/>
                <a:latin typeface="Arial"/>
                <a:ea typeface="Arial"/>
              </a:rPr>
              <a:t>→</a:t>
            </a:r>
            <a:endParaRPr lang="en-US" sz="3600" b="0" u="none" strike="noStrike">
              <a:solidFill>
                <a:srgbClr val="000000"/>
              </a:solidFill>
              <a:effectLst/>
              <a:uFillTx/>
              <a:latin typeface="Arial"/>
            </a:endParaRPr>
          </a:p>
        </p:txBody>
      </p:sp>
      <p:sp>
        <p:nvSpPr>
          <p:cNvPr id="437" name="Shape 10"/>
          <p:cNvSpPr/>
          <p:nvPr/>
        </p:nvSpPr>
        <p:spPr>
          <a:xfrm>
            <a:off x="6324480" y="1691640"/>
            <a:ext cx="1919520" cy="3108240"/>
          </a:xfrm>
          <a:prstGeom prst="roundRect">
            <a:avLst>
              <a:gd name="adj" fmla="val 2857"/>
            </a:avLst>
          </a:prstGeom>
          <a:solidFill>
            <a:srgbClr val="FFF3D8"/>
          </a:solidFill>
          <a:ln w="12600">
            <a:solidFill>
              <a:srgbClr val="D89B16"/>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rgbClr val="000000"/>
              </a:solidFill>
              <a:effectLst/>
              <a:uFillTx/>
              <a:latin typeface="Arial"/>
            </a:endParaRPr>
          </a:p>
        </p:txBody>
      </p:sp>
      <p:sp>
        <p:nvSpPr>
          <p:cNvPr id="438" name="Text 11"/>
          <p:cNvSpPr/>
          <p:nvPr/>
        </p:nvSpPr>
        <p:spPr>
          <a:xfrm>
            <a:off x="6489000" y="1837800"/>
            <a:ext cx="1590480" cy="4107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85000" lnSpcReduction="9999"/>
          </a:bodyPr>
          <a:lstStyle/>
          <a:p>
            <a:pPr algn="ctr" defTabSz="914400">
              <a:lnSpc>
                <a:spcPct val="100000"/>
              </a:lnSpc>
              <a:tabLst>
                <a:tab pos="0" algn="l"/>
              </a:tabLst>
            </a:pPr>
            <a:r>
              <a:rPr lang="en-US" sz="2800" b="1" u="none" strike="noStrike">
                <a:solidFill>
                  <a:srgbClr val="132A46"/>
                </a:solidFill>
                <a:effectLst/>
                <a:uFillTx/>
                <a:latin typeface="Arial"/>
                <a:ea typeface="Arial"/>
              </a:rPr>
              <a:t>LORDSHIP</a:t>
            </a:r>
            <a:endParaRPr lang="en-US" sz="2800" b="0" u="none" strike="noStrike">
              <a:solidFill>
                <a:srgbClr val="000000"/>
              </a:solidFill>
              <a:effectLst/>
              <a:uFillTx/>
              <a:latin typeface="Arial"/>
            </a:endParaRPr>
          </a:p>
        </p:txBody>
      </p:sp>
      <p:sp>
        <p:nvSpPr>
          <p:cNvPr id="439" name="Text 12"/>
          <p:cNvSpPr/>
          <p:nvPr/>
        </p:nvSpPr>
        <p:spPr>
          <a:xfrm>
            <a:off x="6489000" y="2404800"/>
            <a:ext cx="1590480" cy="224856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a:bodyPr>
          <a:lstStyle/>
          <a:p>
            <a:pPr algn="ctr" defTabSz="914400">
              <a:lnSpc>
                <a:spcPct val="100000"/>
              </a:lnSpc>
              <a:tabLst>
                <a:tab pos="0" algn="l"/>
              </a:tabLst>
            </a:pPr>
            <a:r>
              <a:rPr lang="en-US" sz="2800" b="0" u="none" strike="noStrike">
                <a:solidFill>
                  <a:srgbClr val="20262D"/>
                </a:solidFill>
                <a:effectLst/>
                <a:uFillTx/>
                <a:latin typeface="Arial"/>
                <a:ea typeface="Arial"/>
              </a:rPr>
              <a:t>We belong to Jesus.</a:t>
            </a:r>
            <a:endParaRPr lang="en-US" sz="2800" b="0" u="none" strike="noStrike">
              <a:solidFill>
                <a:srgbClr val="000000"/>
              </a:solidFill>
              <a:effectLst/>
              <a:uFillTx/>
              <a:latin typeface="Arial"/>
            </a:endParaRPr>
          </a:p>
        </p:txBody>
      </p:sp>
      <p:sp>
        <p:nvSpPr>
          <p:cNvPr id="440" name="Text 13"/>
          <p:cNvSpPr/>
          <p:nvPr/>
        </p:nvSpPr>
        <p:spPr>
          <a:xfrm>
            <a:off x="8125920" y="2834640"/>
            <a:ext cx="346680" cy="4107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sz="3600" b="1" u="none" strike="noStrike">
                <a:solidFill>
                  <a:srgbClr val="D89B16"/>
                </a:solidFill>
                <a:effectLst/>
                <a:uFillTx/>
                <a:latin typeface="Arial"/>
                <a:ea typeface="Arial"/>
              </a:rPr>
              <a:t>→</a:t>
            </a:r>
            <a:endParaRPr lang="en-US" sz="3600" b="0" u="none" strike="noStrike">
              <a:solidFill>
                <a:srgbClr val="000000"/>
              </a:solidFill>
              <a:effectLst/>
              <a:uFillTx/>
              <a:latin typeface="Arial"/>
            </a:endParaRPr>
          </a:p>
        </p:txBody>
      </p:sp>
      <p:sp>
        <p:nvSpPr>
          <p:cNvPr id="441" name="Shape 14"/>
          <p:cNvSpPr/>
          <p:nvPr/>
        </p:nvSpPr>
        <p:spPr>
          <a:xfrm>
            <a:off x="8473320" y="1691640"/>
            <a:ext cx="1919520" cy="3108240"/>
          </a:xfrm>
          <a:prstGeom prst="roundRect">
            <a:avLst>
              <a:gd name="adj" fmla="val 2857"/>
            </a:avLst>
          </a:prstGeom>
          <a:solidFill>
            <a:srgbClr val="EAF4EC"/>
          </a:solidFill>
          <a:ln w="12600">
            <a:solidFill>
              <a:srgbClr val="C9D0D7"/>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rgbClr val="000000"/>
              </a:solidFill>
              <a:effectLst/>
              <a:uFillTx/>
              <a:latin typeface="Arial"/>
            </a:endParaRPr>
          </a:p>
        </p:txBody>
      </p:sp>
      <p:sp>
        <p:nvSpPr>
          <p:cNvPr id="442" name="Text 15"/>
          <p:cNvSpPr/>
          <p:nvPr/>
        </p:nvSpPr>
        <p:spPr>
          <a:xfrm>
            <a:off x="8472599" y="1837800"/>
            <a:ext cx="1919519" cy="4107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85000" lnSpcReduction="10000"/>
          </a:bodyPr>
          <a:lstStyle/>
          <a:p>
            <a:pPr algn="ctr" defTabSz="914400">
              <a:lnSpc>
                <a:spcPct val="100000"/>
              </a:lnSpc>
              <a:tabLst>
                <a:tab pos="0" algn="l"/>
              </a:tabLst>
            </a:pPr>
            <a:r>
              <a:rPr lang="en-US" sz="2800" b="1" u="none" strike="noStrike" dirty="0">
                <a:solidFill>
                  <a:srgbClr val="132A46"/>
                </a:solidFill>
                <a:effectLst/>
                <a:uFillTx/>
                <a:latin typeface="Arial"/>
                <a:ea typeface="Arial"/>
              </a:rPr>
              <a:t>FOLLOWING</a:t>
            </a:r>
            <a:endParaRPr lang="en-US" sz="2800" b="0" u="none" strike="noStrike" dirty="0">
              <a:solidFill>
                <a:srgbClr val="000000"/>
              </a:solidFill>
              <a:effectLst/>
              <a:uFillTx/>
              <a:latin typeface="Arial"/>
            </a:endParaRPr>
          </a:p>
        </p:txBody>
      </p:sp>
      <p:sp>
        <p:nvSpPr>
          <p:cNvPr id="443" name="Text 16"/>
          <p:cNvSpPr/>
          <p:nvPr/>
        </p:nvSpPr>
        <p:spPr>
          <a:xfrm>
            <a:off x="8637840" y="2404800"/>
            <a:ext cx="1590480" cy="224856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a:bodyPr>
          <a:lstStyle/>
          <a:p>
            <a:pPr algn="ctr" defTabSz="914400">
              <a:lnSpc>
                <a:spcPct val="100000"/>
              </a:lnSpc>
              <a:tabLst>
                <a:tab pos="0" algn="l"/>
              </a:tabLst>
            </a:pPr>
            <a:r>
              <a:rPr lang="en-US" sz="2800" b="0" u="none" strike="noStrike">
                <a:solidFill>
                  <a:srgbClr val="20262D"/>
                </a:solidFill>
                <a:effectLst/>
                <a:uFillTx/>
                <a:latin typeface="Arial"/>
                <a:ea typeface="Arial"/>
              </a:rPr>
              <a:t>We learn to surrender.</a:t>
            </a:r>
            <a:endParaRPr lang="en-US" sz="2800" b="0" u="none" strike="noStrike">
              <a:solidFill>
                <a:srgbClr val="000000"/>
              </a:solidFill>
              <a:effectLst/>
              <a:uFillTx/>
              <a:latin typeface="Arial"/>
            </a:endParaRPr>
          </a:p>
        </p:txBody>
      </p:sp>
      <p:sp>
        <p:nvSpPr>
          <p:cNvPr id="444" name="Text 17"/>
          <p:cNvSpPr/>
          <p:nvPr/>
        </p:nvSpPr>
        <p:spPr>
          <a:xfrm>
            <a:off x="2118240" y="5349240"/>
            <a:ext cx="7954560" cy="52956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70000" lnSpcReduction="20000"/>
          </a:bodyPr>
          <a:lstStyle/>
          <a:p>
            <a:pPr algn="ctr" defTabSz="914400">
              <a:lnSpc>
                <a:spcPct val="100000"/>
              </a:lnSpc>
              <a:tabLst>
                <a:tab pos="0" algn="l"/>
              </a:tabLst>
            </a:pPr>
            <a:r>
              <a:rPr lang="en-US" sz="2800" b="1" u="none" strike="noStrike" dirty="0">
                <a:solidFill>
                  <a:srgbClr val="132A46"/>
                </a:solidFill>
                <a:effectLst/>
                <a:uFillTx/>
                <a:latin typeface="Arial"/>
                <a:ea typeface="Arial"/>
              </a:rPr>
              <a:t>We do not surrender to buy salvation. We surrender because Jesus has saved us and is Lord.</a:t>
            </a:r>
            <a:endParaRPr lang="en-US" sz="2800" b="0" u="none" strike="noStrike" dirty="0">
              <a:solidFill>
                <a:srgbClr val="000000"/>
              </a:solidFill>
              <a:effectLst/>
              <a:uFillTx/>
              <a:latin typeface="Arial"/>
            </a:endParaRPr>
          </a:p>
        </p:txBody>
      </p:sp>
      <p:sp>
        <p:nvSpPr>
          <p:cNvPr id="445" name="TextBox 1"/>
          <p:cNvSpPr/>
          <p:nvPr/>
        </p:nvSpPr>
        <p:spPr>
          <a:xfrm>
            <a:off x="132120" y="6165000"/>
            <a:ext cx="11994840" cy="52272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en-AU" sz="2800" b="0" u="none" strike="noStrike" dirty="0">
                <a:solidFill>
                  <a:schemeClr val="dk1"/>
                </a:solidFill>
                <a:effectLst/>
                <a:uFillTx/>
                <a:latin typeface="Calibri"/>
              </a:rPr>
              <a:t>WE REALISE THAT HE KNOWS WHAT IS BEST FOR OUR LIVES AND WE TRUST HIM!</a:t>
            </a:r>
            <a:endParaRPr lang="en-US" sz="2800" b="0" u="none" strike="noStrike" dirty="0">
              <a:solidFill>
                <a:srgbClr val="000000"/>
              </a:solidFill>
              <a:effectLst/>
              <a:uFillTx/>
              <a:latin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2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3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3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3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3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3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3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3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3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3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3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4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4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42"/>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443"/>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444"/>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4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9" grpId="0" animBg="1"/>
      <p:bldP spid="430" grpId="0"/>
      <p:bldP spid="431" grpId="0"/>
      <p:bldP spid="432" grpId="0"/>
      <p:bldP spid="433" grpId="0" animBg="1"/>
      <p:bldP spid="434" grpId="0"/>
      <p:bldP spid="435" grpId="0"/>
      <p:bldP spid="436" grpId="0"/>
      <p:bldP spid="437" grpId="0" animBg="1"/>
      <p:bldP spid="438" grpId="0"/>
      <p:bldP spid="439" grpId="0"/>
      <p:bldP spid="440" grpId="0"/>
      <p:bldP spid="441" grpId="0" animBg="1"/>
      <p:bldP spid="442" grpId="0"/>
      <p:bldP spid="443" grpId="0"/>
      <p:bldP spid="444" grpId="0"/>
      <p:bldP spid="445"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6" name="Text 0"/>
          <p:cNvSpPr/>
          <p:nvPr/>
        </p:nvSpPr>
        <p:spPr>
          <a:xfrm>
            <a:off x="2118240" y="438840"/>
            <a:ext cx="7954560" cy="5022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sz="3200" b="1" u="none" strike="noStrike">
                <a:solidFill>
                  <a:srgbClr val="D89B16"/>
                </a:solidFill>
                <a:effectLst/>
                <a:uFillTx/>
                <a:latin typeface="Arial"/>
                <a:ea typeface="Arial"/>
              </a:rPr>
              <a:t>THE GOSPEL FITS THE MESSAGE</a:t>
            </a:r>
            <a:endParaRPr lang="en-US" sz="3200" b="0" u="none" strike="noStrike">
              <a:solidFill>
                <a:srgbClr val="000000"/>
              </a:solidFill>
              <a:effectLst/>
              <a:uFillTx/>
              <a:latin typeface="Arial"/>
            </a:endParaRPr>
          </a:p>
        </p:txBody>
      </p:sp>
      <p:sp>
        <p:nvSpPr>
          <p:cNvPr id="447" name="Text 1"/>
          <p:cNvSpPr/>
          <p:nvPr/>
        </p:nvSpPr>
        <p:spPr>
          <a:xfrm>
            <a:off x="2255400" y="1234440"/>
            <a:ext cx="7680240" cy="7765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sz="4400" b="1" u="none" strike="noStrike">
                <a:effectLst/>
                <a:uFillTx/>
                <a:latin typeface="Arial"/>
                <a:ea typeface="Arial"/>
              </a:rPr>
              <a:t>JESUS WENT FIRST.</a:t>
            </a:r>
            <a:endParaRPr lang="en-US" sz="4400" b="0" u="none" strike="noStrike">
              <a:effectLst/>
              <a:uFillTx/>
              <a:latin typeface="Arial"/>
            </a:endParaRPr>
          </a:p>
        </p:txBody>
      </p:sp>
      <p:sp>
        <p:nvSpPr>
          <p:cNvPr id="448" name="Text 2"/>
          <p:cNvSpPr/>
          <p:nvPr/>
        </p:nvSpPr>
        <p:spPr>
          <a:xfrm>
            <a:off x="2666880" y="2240280"/>
            <a:ext cx="6857280" cy="118872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92500"/>
          </a:bodyPr>
          <a:lstStyle/>
          <a:p>
            <a:pPr algn="ctr" defTabSz="914400">
              <a:lnSpc>
                <a:spcPct val="100000"/>
              </a:lnSpc>
              <a:tabLst>
                <a:tab pos="0" algn="l"/>
              </a:tabLst>
            </a:pPr>
            <a:r>
              <a:rPr lang="en-US" sz="3600" b="1" u="none" strike="noStrike" dirty="0">
                <a:effectLst/>
                <a:uFillTx/>
                <a:latin typeface="Arial"/>
                <a:ea typeface="Arial"/>
              </a:rPr>
              <a:t>“Not my will, but yours, be done.”</a:t>
            </a:r>
            <a:endParaRPr lang="en-US" sz="3600" b="0" u="none" strike="noStrike" dirty="0">
              <a:effectLst/>
              <a:uFillTx/>
              <a:latin typeface="Arial"/>
            </a:endParaRPr>
          </a:p>
          <a:p>
            <a:pPr algn="ctr" defTabSz="914400">
              <a:lnSpc>
                <a:spcPct val="100000"/>
              </a:lnSpc>
              <a:tabLst>
                <a:tab pos="0" algn="l"/>
              </a:tabLst>
            </a:pPr>
            <a:r>
              <a:rPr lang="en-US" sz="3600" b="1" u="none" strike="noStrike" dirty="0">
                <a:effectLst/>
                <a:uFillTx/>
                <a:latin typeface="Arial"/>
                <a:ea typeface="Arial"/>
              </a:rPr>
              <a:t>Luke 22:42</a:t>
            </a:r>
            <a:endParaRPr lang="en-US" sz="3600" b="0" u="none" strike="noStrike" dirty="0">
              <a:effectLst/>
              <a:uFillTx/>
              <a:latin typeface="Arial"/>
            </a:endParaRPr>
          </a:p>
        </p:txBody>
      </p:sp>
      <p:sp>
        <p:nvSpPr>
          <p:cNvPr id="449" name="Text 3"/>
          <p:cNvSpPr/>
          <p:nvPr/>
        </p:nvSpPr>
        <p:spPr>
          <a:xfrm>
            <a:off x="2529720" y="3606220"/>
            <a:ext cx="7131600" cy="132516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85000" lnSpcReduction="19999"/>
          </a:bodyPr>
          <a:lstStyle/>
          <a:p>
            <a:pPr algn="ctr" defTabSz="914400">
              <a:lnSpc>
                <a:spcPct val="100000"/>
              </a:lnSpc>
              <a:tabLst>
                <a:tab pos="0" algn="l"/>
              </a:tabLst>
            </a:pPr>
            <a:r>
              <a:rPr lang="en-US" sz="3200" b="0" u="none" strike="noStrike" dirty="0">
                <a:effectLst/>
                <a:uFillTx/>
                <a:latin typeface="Arial"/>
                <a:ea typeface="Arial"/>
              </a:rPr>
              <a:t>He did not ask us to walk a road He refused.</a:t>
            </a:r>
            <a:endParaRPr lang="en-US" sz="3200" b="0" u="none" strike="noStrike" dirty="0">
              <a:effectLst/>
              <a:uFillTx/>
              <a:latin typeface="Arial"/>
            </a:endParaRPr>
          </a:p>
          <a:p>
            <a:pPr algn="ctr" defTabSz="914400">
              <a:lnSpc>
                <a:spcPct val="100000"/>
              </a:lnSpc>
              <a:tabLst>
                <a:tab pos="0" algn="l"/>
              </a:tabLst>
            </a:pPr>
            <a:r>
              <a:rPr lang="en-US" sz="3200" b="0" u="none" strike="noStrike" dirty="0">
                <a:effectLst/>
                <a:uFillTx/>
                <a:latin typeface="Arial"/>
                <a:ea typeface="Arial"/>
              </a:rPr>
              <a:t>He surrendered to the Father, went to the cross,</a:t>
            </a:r>
            <a:endParaRPr lang="en-US" sz="3200" b="0" u="none" strike="noStrike" dirty="0">
              <a:effectLst/>
              <a:uFillTx/>
              <a:latin typeface="Arial"/>
            </a:endParaRPr>
          </a:p>
          <a:p>
            <a:pPr algn="ctr" defTabSz="914400">
              <a:lnSpc>
                <a:spcPct val="100000"/>
              </a:lnSpc>
              <a:tabLst>
                <a:tab pos="0" algn="l"/>
              </a:tabLst>
            </a:pPr>
            <a:r>
              <a:rPr lang="en-US" sz="3200" b="0" u="none" strike="noStrike" dirty="0">
                <a:effectLst/>
                <a:uFillTx/>
                <a:latin typeface="Arial"/>
                <a:ea typeface="Arial"/>
              </a:rPr>
              <a:t>and rose victorious.</a:t>
            </a:r>
            <a:endParaRPr lang="en-US" sz="3200" b="0" u="none" strike="noStrike" dirty="0">
              <a:effectLst/>
              <a:uFillTx/>
              <a:latin typeface="Arial"/>
            </a:endParaRPr>
          </a:p>
        </p:txBody>
      </p:sp>
      <p:sp>
        <p:nvSpPr>
          <p:cNvPr id="450" name="Text 4"/>
          <p:cNvSpPr/>
          <p:nvPr/>
        </p:nvSpPr>
        <p:spPr>
          <a:xfrm>
            <a:off x="2118240" y="5119920"/>
            <a:ext cx="7954560" cy="98748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a:bodyPr>
          <a:lstStyle/>
          <a:p>
            <a:pPr algn="ctr" defTabSz="914400">
              <a:lnSpc>
                <a:spcPct val="100000"/>
              </a:lnSpc>
              <a:tabLst>
                <a:tab pos="0" algn="l"/>
              </a:tabLst>
            </a:pPr>
            <a:r>
              <a:rPr lang="en-US" sz="2800" b="1" u="none" strike="noStrike" dirty="0">
                <a:effectLst/>
                <a:uFillTx/>
                <a:latin typeface="Arial"/>
                <a:ea typeface="Arial"/>
              </a:rPr>
              <a:t>THE ONE WHO SAYS “TAKE UP YOUR CROSS” FIRST TOOK UP HIS.</a:t>
            </a:r>
            <a:endParaRPr lang="en-US" sz="2800" b="0" u="none" strike="noStrike" dirty="0">
              <a:effectLst/>
              <a:uFillTx/>
              <a:latin typeface="Aria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1" name="Text 0"/>
          <p:cNvSpPr/>
          <p:nvPr/>
        </p:nvSpPr>
        <p:spPr>
          <a:xfrm>
            <a:off x="2026800" y="228600"/>
            <a:ext cx="8046000" cy="3834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3200" b="1" u="none" strike="noStrike">
                <a:solidFill>
                  <a:srgbClr val="D89B16"/>
                </a:solidFill>
                <a:effectLst/>
                <a:uFillTx/>
                <a:latin typeface="Arial"/>
                <a:ea typeface="Arial"/>
              </a:rPr>
              <a:t>THE GOSPEL</a:t>
            </a:r>
            <a:endParaRPr lang="en-US" sz="3200" b="0" u="none" strike="noStrike">
              <a:solidFill>
                <a:srgbClr val="000000"/>
              </a:solidFill>
              <a:effectLst/>
              <a:uFillTx/>
              <a:latin typeface="Arial"/>
            </a:endParaRPr>
          </a:p>
        </p:txBody>
      </p:sp>
      <p:sp>
        <p:nvSpPr>
          <p:cNvPr id="452" name="Text 1"/>
          <p:cNvSpPr/>
          <p:nvPr/>
        </p:nvSpPr>
        <p:spPr>
          <a:xfrm>
            <a:off x="2026800" y="612720"/>
            <a:ext cx="8137440" cy="5295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77500" lnSpcReduction="20000"/>
          </a:bodyPr>
          <a:lstStyle/>
          <a:p>
            <a:pPr defTabSz="914400">
              <a:lnSpc>
                <a:spcPct val="100000"/>
              </a:lnSpc>
              <a:tabLst>
                <a:tab pos="0" algn="l"/>
              </a:tabLst>
            </a:pPr>
            <a:r>
              <a:rPr lang="en-US" sz="4000" b="1" u="none" strike="noStrike">
                <a:solidFill>
                  <a:srgbClr val="132A46"/>
                </a:solidFill>
                <a:effectLst/>
                <a:uFillTx/>
                <a:latin typeface="Arial"/>
                <a:ea typeface="Arial"/>
              </a:rPr>
              <a:t>The Gift Was Free to Us — Costly to Christ</a:t>
            </a:r>
            <a:endParaRPr lang="en-US" sz="4000" b="0" u="none" strike="noStrike">
              <a:solidFill>
                <a:srgbClr val="000000"/>
              </a:solidFill>
              <a:effectLst/>
              <a:uFillTx/>
              <a:latin typeface="Arial"/>
            </a:endParaRPr>
          </a:p>
        </p:txBody>
      </p:sp>
      <p:sp>
        <p:nvSpPr>
          <p:cNvPr id="453" name="Shape 2"/>
          <p:cNvSpPr/>
          <p:nvPr/>
        </p:nvSpPr>
        <p:spPr>
          <a:xfrm>
            <a:off x="2346840" y="1508760"/>
            <a:ext cx="346680" cy="346680"/>
          </a:xfrm>
          <a:prstGeom prst="ellipse">
            <a:avLst/>
          </a:prstGeom>
          <a:solidFill>
            <a:srgbClr val="132A46"/>
          </a:solidFill>
          <a:ln w="12600">
            <a:solidFill>
              <a:srgbClr val="132A46"/>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rgbClr val="FFFFFF"/>
              </a:solidFill>
              <a:effectLst/>
              <a:uFillTx/>
              <a:latin typeface="Arial"/>
            </a:endParaRPr>
          </a:p>
        </p:txBody>
      </p:sp>
      <p:sp>
        <p:nvSpPr>
          <p:cNvPr id="454" name="Text 3"/>
          <p:cNvSpPr/>
          <p:nvPr/>
        </p:nvSpPr>
        <p:spPr>
          <a:xfrm>
            <a:off x="2877120" y="1444680"/>
            <a:ext cx="6994440" cy="5022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2800" b="0" u="none" strike="noStrike">
                <a:solidFill>
                  <a:srgbClr val="20262D"/>
                </a:solidFill>
                <a:effectLst/>
                <a:uFillTx/>
                <a:latin typeface="Arial"/>
                <a:ea typeface="Arial"/>
              </a:rPr>
              <a:t>Our sin separates us from God.</a:t>
            </a:r>
            <a:endParaRPr lang="en-US" sz="2800" b="0" u="none" strike="noStrike">
              <a:solidFill>
                <a:srgbClr val="000000"/>
              </a:solidFill>
              <a:effectLst/>
              <a:uFillTx/>
              <a:latin typeface="Arial"/>
            </a:endParaRPr>
          </a:p>
        </p:txBody>
      </p:sp>
      <p:sp>
        <p:nvSpPr>
          <p:cNvPr id="455" name="Shape 4"/>
          <p:cNvSpPr/>
          <p:nvPr/>
        </p:nvSpPr>
        <p:spPr>
          <a:xfrm>
            <a:off x="2346840" y="2277000"/>
            <a:ext cx="346680" cy="346680"/>
          </a:xfrm>
          <a:prstGeom prst="ellipse">
            <a:avLst/>
          </a:prstGeom>
          <a:solidFill>
            <a:srgbClr val="132A46"/>
          </a:solidFill>
          <a:ln w="12600">
            <a:solidFill>
              <a:srgbClr val="132A46"/>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rgbClr val="FFFFFF"/>
              </a:solidFill>
              <a:effectLst/>
              <a:uFillTx/>
              <a:latin typeface="Arial"/>
            </a:endParaRPr>
          </a:p>
        </p:txBody>
      </p:sp>
      <p:sp>
        <p:nvSpPr>
          <p:cNvPr id="456" name="Text 5"/>
          <p:cNvSpPr/>
          <p:nvPr/>
        </p:nvSpPr>
        <p:spPr>
          <a:xfrm>
            <a:off x="2877120" y="2212920"/>
            <a:ext cx="6994440" cy="5022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2800" b="0" u="none" strike="noStrike">
                <a:solidFill>
                  <a:srgbClr val="20262D"/>
                </a:solidFill>
                <a:effectLst/>
                <a:uFillTx/>
                <a:latin typeface="Arial"/>
                <a:ea typeface="Arial"/>
              </a:rPr>
              <a:t>Jesus came to seek and save the lost.</a:t>
            </a:r>
            <a:endParaRPr lang="en-US" sz="2800" b="0" u="none" strike="noStrike">
              <a:solidFill>
                <a:srgbClr val="000000"/>
              </a:solidFill>
              <a:effectLst/>
              <a:uFillTx/>
              <a:latin typeface="Arial"/>
            </a:endParaRPr>
          </a:p>
        </p:txBody>
      </p:sp>
      <p:sp>
        <p:nvSpPr>
          <p:cNvPr id="457" name="Shape 6"/>
          <p:cNvSpPr/>
          <p:nvPr/>
        </p:nvSpPr>
        <p:spPr>
          <a:xfrm>
            <a:off x="2346840" y="3044880"/>
            <a:ext cx="346680" cy="346680"/>
          </a:xfrm>
          <a:prstGeom prst="ellipse">
            <a:avLst/>
          </a:prstGeom>
          <a:solidFill>
            <a:srgbClr val="132A46"/>
          </a:solidFill>
          <a:ln w="12600">
            <a:solidFill>
              <a:srgbClr val="132A46"/>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rgbClr val="FFFFFF"/>
              </a:solidFill>
              <a:effectLst/>
              <a:uFillTx/>
              <a:latin typeface="Arial"/>
            </a:endParaRPr>
          </a:p>
        </p:txBody>
      </p:sp>
      <p:sp>
        <p:nvSpPr>
          <p:cNvPr id="458" name="Text 7"/>
          <p:cNvSpPr/>
          <p:nvPr/>
        </p:nvSpPr>
        <p:spPr>
          <a:xfrm>
            <a:off x="2877120" y="2980800"/>
            <a:ext cx="6994440" cy="5022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2800" b="0" u="none" strike="noStrike">
                <a:solidFill>
                  <a:srgbClr val="20262D"/>
                </a:solidFill>
                <a:effectLst/>
                <a:uFillTx/>
                <a:latin typeface="Arial"/>
                <a:ea typeface="Arial"/>
              </a:rPr>
              <a:t>Christ died for our sins and was buried.</a:t>
            </a:r>
            <a:endParaRPr lang="en-US" sz="2800" b="0" u="none" strike="noStrike">
              <a:solidFill>
                <a:srgbClr val="000000"/>
              </a:solidFill>
              <a:effectLst/>
              <a:uFillTx/>
              <a:latin typeface="Arial"/>
            </a:endParaRPr>
          </a:p>
        </p:txBody>
      </p:sp>
      <p:sp>
        <p:nvSpPr>
          <p:cNvPr id="459" name="Shape 8"/>
          <p:cNvSpPr/>
          <p:nvPr/>
        </p:nvSpPr>
        <p:spPr>
          <a:xfrm>
            <a:off x="2346840" y="3813120"/>
            <a:ext cx="346680" cy="346680"/>
          </a:xfrm>
          <a:prstGeom prst="ellipse">
            <a:avLst/>
          </a:prstGeom>
          <a:solidFill>
            <a:srgbClr val="132A46"/>
          </a:solidFill>
          <a:ln w="12600">
            <a:solidFill>
              <a:srgbClr val="132A46"/>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rgbClr val="FFFFFF"/>
              </a:solidFill>
              <a:effectLst/>
              <a:uFillTx/>
              <a:latin typeface="Arial"/>
            </a:endParaRPr>
          </a:p>
        </p:txBody>
      </p:sp>
      <p:sp>
        <p:nvSpPr>
          <p:cNvPr id="460" name="Text 9"/>
          <p:cNvSpPr/>
          <p:nvPr/>
        </p:nvSpPr>
        <p:spPr>
          <a:xfrm>
            <a:off x="2877120" y="3749040"/>
            <a:ext cx="6994440" cy="5022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2800" b="0" u="none" strike="noStrike">
                <a:solidFill>
                  <a:srgbClr val="20262D"/>
                </a:solidFill>
                <a:effectLst/>
                <a:uFillTx/>
                <a:latin typeface="Arial"/>
                <a:ea typeface="Arial"/>
              </a:rPr>
              <a:t>God raised Him from the dead.</a:t>
            </a:r>
            <a:endParaRPr lang="en-US" sz="2800" b="0" u="none" strike="noStrike">
              <a:solidFill>
                <a:srgbClr val="000000"/>
              </a:solidFill>
              <a:effectLst/>
              <a:uFillTx/>
              <a:latin typeface="Arial"/>
            </a:endParaRPr>
          </a:p>
        </p:txBody>
      </p:sp>
      <p:sp>
        <p:nvSpPr>
          <p:cNvPr id="461" name="Shape 10"/>
          <p:cNvSpPr/>
          <p:nvPr/>
        </p:nvSpPr>
        <p:spPr>
          <a:xfrm>
            <a:off x="2346840" y="4581000"/>
            <a:ext cx="346680" cy="346680"/>
          </a:xfrm>
          <a:prstGeom prst="ellipse">
            <a:avLst/>
          </a:prstGeom>
          <a:solidFill>
            <a:srgbClr val="D89B16"/>
          </a:solidFill>
          <a:ln w="12600">
            <a:solidFill>
              <a:srgbClr val="D89B16"/>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rgbClr val="000000"/>
              </a:solidFill>
              <a:effectLst/>
              <a:uFillTx/>
              <a:latin typeface="Arial"/>
            </a:endParaRPr>
          </a:p>
        </p:txBody>
      </p:sp>
      <p:sp>
        <p:nvSpPr>
          <p:cNvPr id="462" name="Text 11"/>
          <p:cNvSpPr/>
          <p:nvPr/>
        </p:nvSpPr>
        <p:spPr>
          <a:xfrm>
            <a:off x="2877120" y="4517280"/>
            <a:ext cx="6994440" cy="7858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lnSpcReduction="10000"/>
          </a:bodyPr>
          <a:lstStyle/>
          <a:p>
            <a:pPr defTabSz="914400">
              <a:lnSpc>
                <a:spcPct val="100000"/>
              </a:lnSpc>
              <a:tabLst>
                <a:tab pos="0" algn="l"/>
              </a:tabLst>
            </a:pPr>
            <a:r>
              <a:rPr lang="en-US" sz="2800" b="1" u="none" strike="noStrike">
                <a:solidFill>
                  <a:srgbClr val="20262D"/>
                </a:solidFill>
                <a:effectLst/>
                <a:uFillTx/>
                <a:latin typeface="Arial"/>
                <a:ea typeface="Arial"/>
              </a:rPr>
              <a:t>Forgiveness and new life are received by grace through faith.</a:t>
            </a:r>
            <a:endParaRPr lang="en-US" sz="2800" b="0" u="none" strike="noStrike">
              <a:solidFill>
                <a:srgbClr val="000000"/>
              </a:solidFill>
              <a:effectLst/>
              <a:uFillTx/>
              <a:latin typeface="Arial"/>
            </a:endParaRPr>
          </a:p>
        </p:txBody>
      </p:sp>
      <p:sp>
        <p:nvSpPr>
          <p:cNvPr id="463" name="Text 12"/>
          <p:cNvSpPr/>
          <p:nvPr/>
        </p:nvSpPr>
        <p:spPr>
          <a:xfrm>
            <a:off x="2118240" y="5413319"/>
            <a:ext cx="7954560" cy="1138309"/>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92500"/>
          </a:bodyPr>
          <a:lstStyle/>
          <a:p>
            <a:pPr algn="ctr" defTabSz="914400">
              <a:lnSpc>
                <a:spcPct val="100000"/>
              </a:lnSpc>
              <a:tabLst>
                <a:tab pos="0" algn="l"/>
              </a:tabLst>
            </a:pPr>
            <a:r>
              <a:rPr lang="en-US" sz="2800" b="1" u="none" strike="noStrike" dirty="0">
                <a:solidFill>
                  <a:srgbClr val="132A46"/>
                </a:solidFill>
                <a:effectLst/>
                <a:uFillTx/>
                <a:latin typeface="Arial"/>
                <a:ea typeface="Arial"/>
              </a:rPr>
              <a:t>We do not pay Jesus back. We freely give ourselves because He has given Himself for us.</a:t>
            </a:r>
            <a:endParaRPr lang="en-US" sz="2800" b="0" u="none" strike="noStrike" dirty="0">
              <a:solidFill>
                <a:srgbClr val="000000"/>
              </a:solidFill>
              <a:effectLst/>
              <a:uFillTx/>
              <a:latin typeface="Arial"/>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 name="Text 0"/>
          <p:cNvSpPr/>
          <p:nvPr/>
        </p:nvSpPr>
        <p:spPr>
          <a:xfrm>
            <a:off x="2255400" y="685800"/>
            <a:ext cx="7680240" cy="5022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sz="3200" b="1" u="none" strike="noStrike">
                <a:solidFill>
                  <a:srgbClr val="D89B16"/>
                </a:solidFill>
                <a:effectLst/>
                <a:uFillTx/>
                <a:latin typeface="Arial"/>
                <a:ea typeface="Arial"/>
              </a:rPr>
              <a:t>THIS WEEK’S QUESTION</a:t>
            </a:r>
            <a:endParaRPr lang="en-US" sz="3200" b="0" u="none" strike="noStrike">
              <a:solidFill>
                <a:srgbClr val="000000"/>
              </a:solidFill>
              <a:effectLst/>
              <a:uFillTx/>
              <a:latin typeface="Arial"/>
            </a:endParaRPr>
          </a:p>
        </p:txBody>
      </p:sp>
      <p:sp>
        <p:nvSpPr>
          <p:cNvPr id="465" name="Text 1"/>
          <p:cNvSpPr/>
          <p:nvPr/>
        </p:nvSpPr>
        <p:spPr>
          <a:xfrm>
            <a:off x="2163960" y="1231139"/>
            <a:ext cx="7863120" cy="3016800"/>
          </a:xfrm>
          <a:prstGeom prst="rect">
            <a:avLst/>
          </a:prstGeom>
          <a:noFill/>
          <a:ln w="0">
            <a:noFill/>
          </a:ln>
        </p:spPr>
        <p:style>
          <a:lnRef idx="0">
            <a:scrgbClr r="0" g="0" b="0"/>
          </a:lnRef>
          <a:fillRef idx="0">
            <a:scrgbClr r="0" g="0" b="0"/>
          </a:fillRef>
          <a:effectRef idx="0">
            <a:scrgbClr r="0" g="0" b="0"/>
          </a:effectRef>
          <a:fontRef idx="minor"/>
        </p:style>
        <p:txBody>
          <a:bodyPr lIns="720" tIns="720" rIns="720" bIns="720" anchor="ctr">
            <a:normAutofit/>
          </a:bodyPr>
          <a:lstStyle/>
          <a:p>
            <a:pPr algn="ctr" defTabSz="914400">
              <a:lnSpc>
                <a:spcPct val="100000"/>
              </a:lnSpc>
              <a:tabLst>
                <a:tab pos="0" algn="l"/>
              </a:tabLst>
            </a:pPr>
            <a:r>
              <a:rPr lang="en-US" sz="4400" b="1" u="none" strike="noStrike" dirty="0">
                <a:solidFill>
                  <a:srgbClr val="132A46"/>
                </a:solidFill>
                <a:effectLst/>
                <a:uFillTx/>
                <a:latin typeface="Arial"/>
                <a:ea typeface="Arial"/>
              </a:rPr>
              <a:t>WHAT PART OF MY LIFE</a:t>
            </a:r>
            <a:endParaRPr lang="en-US" sz="4400" b="0" u="none" strike="noStrike" dirty="0">
              <a:solidFill>
                <a:srgbClr val="000000"/>
              </a:solidFill>
              <a:effectLst/>
              <a:uFillTx/>
              <a:latin typeface="Arial"/>
            </a:endParaRPr>
          </a:p>
          <a:p>
            <a:pPr algn="ctr" defTabSz="914400">
              <a:lnSpc>
                <a:spcPct val="100000"/>
              </a:lnSpc>
              <a:tabLst>
                <a:tab pos="0" algn="l"/>
              </a:tabLst>
            </a:pPr>
            <a:r>
              <a:rPr lang="en-US" sz="4400" b="1" u="none" strike="noStrike" dirty="0">
                <a:solidFill>
                  <a:srgbClr val="132A46"/>
                </a:solidFill>
                <a:effectLst/>
                <a:uFillTx/>
                <a:latin typeface="Arial"/>
                <a:ea typeface="Arial"/>
              </a:rPr>
              <a:t>AM I STILL KEEPING</a:t>
            </a:r>
            <a:endParaRPr lang="en-US" sz="4400" b="0" u="none" strike="noStrike" dirty="0">
              <a:solidFill>
                <a:srgbClr val="000000"/>
              </a:solidFill>
              <a:effectLst/>
              <a:uFillTx/>
              <a:latin typeface="Arial"/>
            </a:endParaRPr>
          </a:p>
          <a:p>
            <a:pPr algn="ctr" defTabSz="914400">
              <a:lnSpc>
                <a:spcPct val="100000"/>
              </a:lnSpc>
              <a:tabLst>
                <a:tab pos="0" algn="l"/>
              </a:tabLst>
            </a:pPr>
            <a:r>
              <a:rPr lang="en-US" sz="4400" b="1" u="none" strike="noStrike" dirty="0">
                <a:solidFill>
                  <a:srgbClr val="132A46"/>
                </a:solidFill>
                <a:effectLst/>
                <a:uFillTx/>
                <a:latin typeface="Arial"/>
                <a:ea typeface="Arial"/>
              </a:rPr>
              <a:t>OFF-LIMITS TO JESUS?</a:t>
            </a:r>
            <a:endParaRPr lang="en-US" sz="4400" b="0" u="none" strike="noStrike" dirty="0">
              <a:solidFill>
                <a:srgbClr val="000000"/>
              </a:solidFill>
              <a:effectLst/>
              <a:uFillTx/>
              <a:latin typeface="Arial"/>
            </a:endParaRPr>
          </a:p>
        </p:txBody>
      </p:sp>
      <p:sp>
        <p:nvSpPr>
          <p:cNvPr id="466" name="Text 2"/>
          <p:cNvSpPr/>
          <p:nvPr/>
        </p:nvSpPr>
        <p:spPr>
          <a:xfrm>
            <a:off x="2621160" y="4100659"/>
            <a:ext cx="6948720" cy="2243579"/>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sz="4000" b="1" u="none" strike="noStrike" dirty="0">
                <a:solidFill>
                  <a:srgbClr val="D89B16"/>
                </a:solidFill>
                <a:effectLst/>
                <a:uFillTx/>
                <a:latin typeface="Arial"/>
                <a:ea typeface="Arial"/>
              </a:rPr>
              <a:t>Not ten things. </a:t>
            </a:r>
            <a:endParaRPr lang="en-US" sz="4000" b="0" u="none" strike="noStrike" dirty="0">
              <a:solidFill>
                <a:srgbClr val="000000"/>
              </a:solidFill>
              <a:effectLst/>
              <a:uFillTx/>
              <a:latin typeface="Arial"/>
            </a:endParaRPr>
          </a:p>
          <a:p>
            <a:pPr algn="ctr" defTabSz="914400">
              <a:lnSpc>
                <a:spcPct val="100000"/>
              </a:lnSpc>
              <a:tabLst>
                <a:tab pos="0" algn="l"/>
              </a:tabLst>
            </a:pPr>
            <a:r>
              <a:rPr lang="en-US" sz="4000" b="1" u="none" strike="noStrike" dirty="0">
                <a:solidFill>
                  <a:srgbClr val="D89B16"/>
                </a:solidFill>
                <a:effectLst/>
                <a:uFillTx/>
                <a:latin typeface="Arial"/>
                <a:ea typeface="Arial"/>
              </a:rPr>
              <a:t>Just One honest area. </a:t>
            </a:r>
            <a:endParaRPr lang="en-US" sz="4000" b="0" u="none" strike="noStrike" dirty="0">
              <a:solidFill>
                <a:srgbClr val="000000"/>
              </a:solidFill>
              <a:effectLst/>
              <a:uFillTx/>
              <a:latin typeface="Arial"/>
            </a:endParaRPr>
          </a:p>
          <a:p>
            <a:pPr algn="ctr" defTabSz="914400">
              <a:lnSpc>
                <a:spcPct val="100000"/>
              </a:lnSpc>
              <a:tabLst>
                <a:tab pos="0" algn="l"/>
              </a:tabLst>
            </a:pPr>
            <a:r>
              <a:rPr lang="en-US" sz="4000" b="1" u="none" strike="noStrike" dirty="0">
                <a:solidFill>
                  <a:srgbClr val="D89B16"/>
                </a:solidFill>
                <a:effectLst/>
                <a:uFillTx/>
                <a:latin typeface="Arial"/>
                <a:ea typeface="Arial"/>
              </a:rPr>
              <a:t>One next step.</a:t>
            </a:r>
            <a:endParaRPr lang="en-US" sz="4000" b="0" u="none" strike="noStrike" dirty="0">
              <a:solidFill>
                <a:srgbClr val="000000"/>
              </a:solidFill>
              <a:effectLst/>
              <a:uFillTx/>
              <a:latin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6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5" grpId="0"/>
      <p:bldP spid="466"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7" name="Text 0"/>
          <p:cNvSpPr/>
          <p:nvPr/>
        </p:nvSpPr>
        <p:spPr>
          <a:xfrm>
            <a:off x="2026800" y="228600"/>
            <a:ext cx="8046000" cy="3834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3200" b="1" u="none" strike="noStrike">
                <a:solidFill>
                  <a:srgbClr val="D89B16"/>
                </a:solidFill>
                <a:effectLst/>
                <a:uFillTx/>
                <a:latin typeface="Arial"/>
                <a:ea typeface="Arial"/>
              </a:rPr>
              <a:t>MAKE IT CONCRETE</a:t>
            </a:r>
            <a:endParaRPr lang="en-US" sz="3200" b="0" u="none" strike="noStrike">
              <a:solidFill>
                <a:srgbClr val="000000"/>
              </a:solidFill>
              <a:effectLst/>
              <a:uFillTx/>
              <a:latin typeface="Arial"/>
            </a:endParaRPr>
          </a:p>
        </p:txBody>
      </p:sp>
      <p:sp>
        <p:nvSpPr>
          <p:cNvPr id="468" name="Text 1"/>
          <p:cNvSpPr/>
          <p:nvPr/>
        </p:nvSpPr>
        <p:spPr>
          <a:xfrm>
            <a:off x="2026800" y="612720"/>
            <a:ext cx="8137440" cy="5295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92500" lnSpcReduction="10000"/>
          </a:bodyPr>
          <a:lstStyle/>
          <a:p>
            <a:pPr defTabSz="914400">
              <a:lnSpc>
                <a:spcPct val="100000"/>
              </a:lnSpc>
              <a:tabLst>
                <a:tab pos="0" algn="l"/>
              </a:tabLst>
            </a:pPr>
            <a:r>
              <a:rPr lang="en-US" sz="4000" b="1" u="none" strike="noStrike">
                <a:solidFill>
                  <a:srgbClr val="132A46"/>
                </a:solidFill>
                <a:effectLst/>
                <a:uFillTx/>
                <a:latin typeface="Arial"/>
                <a:ea typeface="Arial"/>
              </a:rPr>
              <a:t>What Might Surrender Look Like?</a:t>
            </a:r>
            <a:endParaRPr lang="en-US" sz="4000" b="0" u="none" strike="noStrike">
              <a:solidFill>
                <a:srgbClr val="000000"/>
              </a:solidFill>
              <a:effectLst/>
              <a:uFillTx/>
              <a:latin typeface="Arial"/>
            </a:endParaRPr>
          </a:p>
        </p:txBody>
      </p:sp>
      <p:sp>
        <p:nvSpPr>
          <p:cNvPr id="469" name="Shape 2"/>
          <p:cNvSpPr/>
          <p:nvPr/>
        </p:nvSpPr>
        <p:spPr>
          <a:xfrm>
            <a:off x="2090880" y="1353240"/>
            <a:ext cx="3885480" cy="1233720"/>
          </a:xfrm>
          <a:prstGeom prst="roundRect">
            <a:avLst>
              <a:gd name="adj" fmla="val 4444"/>
            </a:avLst>
          </a:prstGeom>
          <a:solidFill>
            <a:srgbClr val="EEF3F7"/>
          </a:solidFill>
          <a:ln w="12600">
            <a:solidFill>
              <a:srgbClr val="C9D0D7"/>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rgbClr val="000000"/>
              </a:solidFill>
              <a:effectLst/>
              <a:uFillTx/>
              <a:latin typeface="Arial"/>
            </a:endParaRPr>
          </a:p>
        </p:txBody>
      </p:sp>
      <p:sp>
        <p:nvSpPr>
          <p:cNvPr id="470" name="Text 3"/>
          <p:cNvSpPr/>
          <p:nvPr/>
        </p:nvSpPr>
        <p:spPr>
          <a:xfrm>
            <a:off x="2255400" y="1499760"/>
            <a:ext cx="3556440" cy="4107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lnSpcReduction="10000"/>
          </a:bodyPr>
          <a:lstStyle/>
          <a:p>
            <a:pPr defTabSz="914400">
              <a:lnSpc>
                <a:spcPct val="100000"/>
              </a:lnSpc>
              <a:tabLst>
                <a:tab pos="0" algn="l"/>
              </a:tabLst>
            </a:pPr>
            <a:r>
              <a:rPr lang="en-US" sz="2800" b="1" u="none" strike="noStrike">
                <a:solidFill>
                  <a:srgbClr val="132A46"/>
                </a:solidFill>
                <a:effectLst/>
                <a:uFillTx/>
                <a:latin typeface="Arial"/>
                <a:ea typeface="Arial"/>
              </a:rPr>
              <a:t>TIME</a:t>
            </a:r>
            <a:endParaRPr lang="en-US" sz="2800" b="0" u="none" strike="noStrike">
              <a:solidFill>
                <a:srgbClr val="000000"/>
              </a:solidFill>
              <a:effectLst/>
              <a:uFillTx/>
              <a:latin typeface="Arial"/>
            </a:endParaRPr>
          </a:p>
        </p:txBody>
      </p:sp>
      <p:sp>
        <p:nvSpPr>
          <p:cNvPr id="471" name="Text 4"/>
          <p:cNvSpPr/>
          <p:nvPr/>
        </p:nvSpPr>
        <p:spPr>
          <a:xfrm>
            <a:off x="2255400" y="2066400"/>
            <a:ext cx="3556440" cy="37404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55000" lnSpcReduction="20000"/>
          </a:bodyPr>
          <a:lstStyle/>
          <a:p>
            <a:pPr defTabSz="914400">
              <a:lnSpc>
                <a:spcPct val="100000"/>
              </a:lnSpc>
              <a:tabLst>
                <a:tab pos="0" algn="l"/>
              </a:tabLst>
            </a:pPr>
            <a:r>
              <a:rPr lang="en-US" sz="2800" b="0" u="none" strike="noStrike">
                <a:solidFill>
                  <a:srgbClr val="20262D"/>
                </a:solidFill>
                <a:effectLst/>
                <a:uFillTx/>
                <a:latin typeface="Arial"/>
                <a:ea typeface="Arial"/>
              </a:rPr>
              <a:t>Make room for what Jesus has already made clear.</a:t>
            </a:r>
            <a:endParaRPr lang="en-US" sz="2800" b="0" u="none" strike="noStrike">
              <a:solidFill>
                <a:srgbClr val="000000"/>
              </a:solidFill>
              <a:effectLst/>
              <a:uFillTx/>
              <a:latin typeface="Arial"/>
            </a:endParaRPr>
          </a:p>
        </p:txBody>
      </p:sp>
      <p:sp>
        <p:nvSpPr>
          <p:cNvPr id="472" name="Shape 5"/>
          <p:cNvSpPr/>
          <p:nvPr/>
        </p:nvSpPr>
        <p:spPr>
          <a:xfrm>
            <a:off x="6297120" y="1353240"/>
            <a:ext cx="3885480" cy="1233720"/>
          </a:xfrm>
          <a:prstGeom prst="roundRect">
            <a:avLst>
              <a:gd name="adj" fmla="val 4444"/>
            </a:avLst>
          </a:prstGeom>
          <a:solidFill>
            <a:srgbClr val="EEF3F7"/>
          </a:solidFill>
          <a:ln w="12600">
            <a:solidFill>
              <a:srgbClr val="C9D0D7"/>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rgbClr val="000000"/>
              </a:solidFill>
              <a:effectLst/>
              <a:uFillTx/>
              <a:latin typeface="Arial"/>
            </a:endParaRPr>
          </a:p>
        </p:txBody>
      </p:sp>
      <p:sp>
        <p:nvSpPr>
          <p:cNvPr id="473" name="Text 6"/>
          <p:cNvSpPr/>
          <p:nvPr/>
        </p:nvSpPr>
        <p:spPr>
          <a:xfrm>
            <a:off x="6461640" y="1499760"/>
            <a:ext cx="3556440" cy="4107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lnSpcReduction="10000"/>
          </a:bodyPr>
          <a:lstStyle/>
          <a:p>
            <a:pPr defTabSz="914400">
              <a:lnSpc>
                <a:spcPct val="100000"/>
              </a:lnSpc>
              <a:tabLst>
                <a:tab pos="0" algn="l"/>
              </a:tabLst>
            </a:pPr>
            <a:r>
              <a:rPr lang="en-US" sz="2800" b="1" u="none" strike="noStrike">
                <a:solidFill>
                  <a:srgbClr val="132A46"/>
                </a:solidFill>
                <a:effectLst/>
                <a:uFillTx/>
                <a:latin typeface="Arial"/>
                <a:ea typeface="Arial"/>
              </a:rPr>
              <a:t>MONEY</a:t>
            </a:r>
            <a:endParaRPr lang="en-US" sz="2800" b="0" u="none" strike="noStrike">
              <a:solidFill>
                <a:srgbClr val="000000"/>
              </a:solidFill>
              <a:effectLst/>
              <a:uFillTx/>
              <a:latin typeface="Arial"/>
            </a:endParaRPr>
          </a:p>
        </p:txBody>
      </p:sp>
      <p:sp>
        <p:nvSpPr>
          <p:cNvPr id="474" name="Text 7"/>
          <p:cNvSpPr/>
          <p:nvPr/>
        </p:nvSpPr>
        <p:spPr>
          <a:xfrm>
            <a:off x="6461640" y="2066400"/>
            <a:ext cx="3556440" cy="37404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55000" lnSpcReduction="20000"/>
          </a:bodyPr>
          <a:lstStyle/>
          <a:p>
            <a:pPr defTabSz="914400">
              <a:lnSpc>
                <a:spcPct val="100000"/>
              </a:lnSpc>
              <a:tabLst>
                <a:tab pos="0" algn="l"/>
              </a:tabLst>
            </a:pPr>
            <a:r>
              <a:rPr lang="en-US" sz="2800" b="0" u="none" strike="noStrike">
                <a:solidFill>
                  <a:srgbClr val="20262D"/>
                </a:solidFill>
                <a:effectLst/>
                <a:uFillTx/>
                <a:latin typeface="Arial"/>
                <a:ea typeface="Arial"/>
              </a:rPr>
              <a:t>Give / stop gripping / act generously.</a:t>
            </a:r>
            <a:endParaRPr lang="en-US" sz="2800" b="0" u="none" strike="noStrike">
              <a:solidFill>
                <a:srgbClr val="000000"/>
              </a:solidFill>
              <a:effectLst/>
              <a:uFillTx/>
              <a:latin typeface="Arial"/>
            </a:endParaRPr>
          </a:p>
        </p:txBody>
      </p:sp>
      <p:sp>
        <p:nvSpPr>
          <p:cNvPr id="475" name="Shape 8"/>
          <p:cNvSpPr/>
          <p:nvPr/>
        </p:nvSpPr>
        <p:spPr>
          <a:xfrm>
            <a:off x="2090880" y="2797920"/>
            <a:ext cx="3885480" cy="1233720"/>
          </a:xfrm>
          <a:prstGeom prst="roundRect">
            <a:avLst>
              <a:gd name="adj" fmla="val 4444"/>
            </a:avLst>
          </a:prstGeom>
          <a:solidFill>
            <a:srgbClr val="FFF3D8"/>
          </a:solidFill>
          <a:ln w="12600">
            <a:solidFill>
              <a:srgbClr val="D89B16"/>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rgbClr val="000000"/>
              </a:solidFill>
              <a:effectLst/>
              <a:uFillTx/>
              <a:latin typeface="Arial"/>
            </a:endParaRPr>
          </a:p>
        </p:txBody>
      </p:sp>
      <p:sp>
        <p:nvSpPr>
          <p:cNvPr id="476" name="Text 9"/>
          <p:cNvSpPr/>
          <p:nvPr/>
        </p:nvSpPr>
        <p:spPr>
          <a:xfrm>
            <a:off x="2255400" y="2944440"/>
            <a:ext cx="3556440" cy="4107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lnSpcReduction="10000"/>
          </a:bodyPr>
          <a:lstStyle/>
          <a:p>
            <a:pPr defTabSz="914400">
              <a:lnSpc>
                <a:spcPct val="100000"/>
              </a:lnSpc>
              <a:tabLst>
                <a:tab pos="0" algn="l"/>
              </a:tabLst>
            </a:pPr>
            <a:r>
              <a:rPr lang="en-US" sz="2800" b="1" u="none" strike="noStrike">
                <a:solidFill>
                  <a:srgbClr val="132A46"/>
                </a:solidFill>
                <a:effectLst/>
                <a:uFillTx/>
                <a:latin typeface="Arial"/>
                <a:ea typeface="Arial"/>
              </a:rPr>
              <a:t>FORGIVENESS</a:t>
            </a:r>
            <a:endParaRPr lang="en-US" sz="2800" b="0" u="none" strike="noStrike">
              <a:solidFill>
                <a:srgbClr val="000000"/>
              </a:solidFill>
              <a:effectLst/>
              <a:uFillTx/>
              <a:latin typeface="Arial"/>
            </a:endParaRPr>
          </a:p>
        </p:txBody>
      </p:sp>
      <p:sp>
        <p:nvSpPr>
          <p:cNvPr id="477" name="Text 10"/>
          <p:cNvSpPr/>
          <p:nvPr/>
        </p:nvSpPr>
        <p:spPr>
          <a:xfrm>
            <a:off x="2255400" y="3511440"/>
            <a:ext cx="3556440" cy="37404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55000" lnSpcReduction="20000"/>
          </a:bodyPr>
          <a:lstStyle/>
          <a:p>
            <a:pPr defTabSz="914400">
              <a:lnSpc>
                <a:spcPct val="100000"/>
              </a:lnSpc>
              <a:tabLst>
                <a:tab pos="0" algn="l"/>
              </a:tabLst>
            </a:pPr>
            <a:r>
              <a:rPr lang="en-US" sz="2800" b="0" u="none" strike="noStrike">
                <a:solidFill>
                  <a:srgbClr val="20262D"/>
                </a:solidFill>
                <a:effectLst/>
                <a:uFillTx/>
                <a:latin typeface="Arial"/>
                <a:ea typeface="Arial"/>
              </a:rPr>
              <a:t>Release the right to keep rehearsing the offence.</a:t>
            </a:r>
            <a:endParaRPr lang="en-US" sz="2800" b="0" u="none" strike="noStrike">
              <a:solidFill>
                <a:srgbClr val="000000"/>
              </a:solidFill>
              <a:effectLst/>
              <a:uFillTx/>
              <a:latin typeface="Arial"/>
            </a:endParaRPr>
          </a:p>
        </p:txBody>
      </p:sp>
      <p:sp>
        <p:nvSpPr>
          <p:cNvPr id="478" name="Shape 11"/>
          <p:cNvSpPr/>
          <p:nvPr/>
        </p:nvSpPr>
        <p:spPr>
          <a:xfrm>
            <a:off x="6297120" y="2797920"/>
            <a:ext cx="3885480" cy="1233720"/>
          </a:xfrm>
          <a:prstGeom prst="roundRect">
            <a:avLst>
              <a:gd name="adj" fmla="val 4444"/>
            </a:avLst>
          </a:prstGeom>
          <a:solidFill>
            <a:srgbClr val="EEF3F7"/>
          </a:solidFill>
          <a:ln w="12600">
            <a:solidFill>
              <a:srgbClr val="C9D0D7"/>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rgbClr val="000000"/>
              </a:solidFill>
              <a:effectLst/>
              <a:uFillTx/>
              <a:latin typeface="Arial"/>
            </a:endParaRPr>
          </a:p>
        </p:txBody>
      </p:sp>
      <p:sp>
        <p:nvSpPr>
          <p:cNvPr id="479" name="Text 12"/>
          <p:cNvSpPr/>
          <p:nvPr/>
        </p:nvSpPr>
        <p:spPr>
          <a:xfrm>
            <a:off x="6461640" y="2944440"/>
            <a:ext cx="3556440" cy="4107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lnSpcReduction="10000"/>
          </a:bodyPr>
          <a:lstStyle/>
          <a:p>
            <a:pPr defTabSz="914400">
              <a:lnSpc>
                <a:spcPct val="100000"/>
              </a:lnSpc>
              <a:tabLst>
                <a:tab pos="0" algn="l"/>
              </a:tabLst>
            </a:pPr>
            <a:r>
              <a:rPr lang="en-US" sz="2800" b="1" u="none" strike="noStrike">
                <a:solidFill>
                  <a:srgbClr val="132A46"/>
                </a:solidFill>
                <a:effectLst/>
                <a:uFillTx/>
                <a:latin typeface="Arial"/>
                <a:ea typeface="Arial"/>
              </a:rPr>
              <a:t>PLANS</a:t>
            </a:r>
            <a:endParaRPr lang="en-US" sz="2800" b="0" u="none" strike="noStrike">
              <a:solidFill>
                <a:srgbClr val="000000"/>
              </a:solidFill>
              <a:effectLst/>
              <a:uFillTx/>
              <a:latin typeface="Arial"/>
            </a:endParaRPr>
          </a:p>
        </p:txBody>
      </p:sp>
      <p:sp>
        <p:nvSpPr>
          <p:cNvPr id="480" name="Text 13"/>
          <p:cNvSpPr/>
          <p:nvPr/>
        </p:nvSpPr>
        <p:spPr>
          <a:xfrm>
            <a:off x="6461640" y="3511440"/>
            <a:ext cx="3556440" cy="37404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55000" lnSpcReduction="20000"/>
          </a:bodyPr>
          <a:lstStyle/>
          <a:p>
            <a:pPr defTabSz="914400">
              <a:lnSpc>
                <a:spcPct val="100000"/>
              </a:lnSpc>
              <a:tabLst>
                <a:tab pos="0" algn="l"/>
              </a:tabLst>
            </a:pPr>
            <a:r>
              <a:rPr lang="en-US" sz="2800" b="0" u="none" strike="noStrike">
                <a:solidFill>
                  <a:srgbClr val="20262D"/>
                </a:solidFill>
                <a:effectLst/>
                <a:uFillTx/>
                <a:latin typeface="Arial"/>
                <a:ea typeface="Arial"/>
              </a:rPr>
              <a:t>Let Jesus redirect a future you had already decided.</a:t>
            </a:r>
            <a:endParaRPr lang="en-US" sz="2800" b="0" u="none" strike="noStrike">
              <a:solidFill>
                <a:srgbClr val="000000"/>
              </a:solidFill>
              <a:effectLst/>
              <a:uFillTx/>
              <a:latin typeface="Arial"/>
            </a:endParaRPr>
          </a:p>
        </p:txBody>
      </p:sp>
      <p:sp>
        <p:nvSpPr>
          <p:cNvPr id="481" name="Shape 14"/>
          <p:cNvSpPr/>
          <p:nvPr/>
        </p:nvSpPr>
        <p:spPr>
          <a:xfrm>
            <a:off x="2090880" y="4242960"/>
            <a:ext cx="3885480" cy="1233720"/>
          </a:xfrm>
          <a:prstGeom prst="roundRect">
            <a:avLst>
              <a:gd name="adj" fmla="val 4444"/>
            </a:avLst>
          </a:prstGeom>
          <a:solidFill>
            <a:srgbClr val="EEF3F7"/>
          </a:solidFill>
          <a:ln w="12600">
            <a:solidFill>
              <a:srgbClr val="C9D0D7"/>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rgbClr val="000000"/>
              </a:solidFill>
              <a:effectLst/>
              <a:uFillTx/>
              <a:latin typeface="Arial"/>
            </a:endParaRPr>
          </a:p>
        </p:txBody>
      </p:sp>
      <p:sp>
        <p:nvSpPr>
          <p:cNvPr id="482" name="Text 15"/>
          <p:cNvSpPr/>
          <p:nvPr/>
        </p:nvSpPr>
        <p:spPr>
          <a:xfrm>
            <a:off x="2255400" y="4389120"/>
            <a:ext cx="3556440" cy="4107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lnSpcReduction="10000"/>
          </a:bodyPr>
          <a:lstStyle/>
          <a:p>
            <a:pPr defTabSz="914400">
              <a:lnSpc>
                <a:spcPct val="100000"/>
              </a:lnSpc>
              <a:tabLst>
                <a:tab pos="0" algn="l"/>
              </a:tabLst>
            </a:pPr>
            <a:r>
              <a:rPr lang="en-US" sz="2800" b="1" u="none" strike="noStrike">
                <a:solidFill>
                  <a:srgbClr val="132A46"/>
                </a:solidFill>
                <a:effectLst/>
                <a:uFillTx/>
                <a:latin typeface="Arial"/>
                <a:ea typeface="Arial"/>
              </a:rPr>
              <a:t>REPUTATION</a:t>
            </a:r>
            <a:endParaRPr lang="en-US" sz="2800" b="0" u="none" strike="noStrike">
              <a:solidFill>
                <a:srgbClr val="000000"/>
              </a:solidFill>
              <a:effectLst/>
              <a:uFillTx/>
              <a:latin typeface="Arial"/>
            </a:endParaRPr>
          </a:p>
        </p:txBody>
      </p:sp>
      <p:sp>
        <p:nvSpPr>
          <p:cNvPr id="483" name="Text 16"/>
          <p:cNvSpPr/>
          <p:nvPr/>
        </p:nvSpPr>
        <p:spPr>
          <a:xfrm>
            <a:off x="2255400" y="4956120"/>
            <a:ext cx="3556440" cy="37404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55000" lnSpcReduction="20000"/>
          </a:bodyPr>
          <a:lstStyle/>
          <a:p>
            <a:pPr defTabSz="914400">
              <a:lnSpc>
                <a:spcPct val="100000"/>
              </a:lnSpc>
              <a:tabLst>
                <a:tab pos="0" algn="l"/>
              </a:tabLst>
            </a:pPr>
            <a:r>
              <a:rPr lang="en-US" sz="2800" b="0" u="none" strike="noStrike">
                <a:solidFill>
                  <a:srgbClr val="20262D"/>
                </a:solidFill>
                <a:effectLst/>
                <a:uFillTx/>
                <a:latin typeface="Arial"/>
                <a:ea typeface="Arial"/>
              </a:rPr>
              <a:t>Obey even if someone thinks you are strange.</a:t>
            </a:r>
            <a:endParaRPr lang="en-US" sz="2800" b="0" u="none" strike="noStrike">
              <a:solidFill>
                <a:srgbClr val="000000"/>
              </a:solidFill>
              <a:effectLst/>
              <a:uFillTx/>
              <a:latin typeface="Arial"/>
            </a:endParaRPr>
          </a:p>
        </p:txBody>
      </p:sp>
      <p:sp>
        <p:nvSpPr>
          <p:cNvPr id="484" name="Shape 17"/>
          <p:cNvSpPr/>
          <p:nvPr/>
        </p:nvSpPr>
        <p:spPr>
          <a:xfrm>
            <a:off x="6297120" y="4242960"/>
            <a:ext cx="3885480" cy="1233720"/>
          </a:xfrm>
          <a:prstGeom prst="roundRect">
            <a:avLst>
              <a:gd name="adj" fmla="val 4444"/>
            </a:avLst>
          </a:prstGeom>
          <a:solidFill>
            <a:srgbClr val="FFF3D8"/>
          </a:solidFill>
          <a:ln w="12600">
            <a:solidFill>
              <a:srgbClr val="D89B16"/>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rgbClr val="000000"/>
              </a:solidFill>
              <a:effectLst/>
              <a:uFillTx/>
              <a:latin typeface="Arial"/>
            </a:endParaRPr>
          </a:p>
        </p:txBody>
      </p:sp>
      <p:sp>
        <p:nvSpPr>
          <p:cNvPr id="485" name="Text 18"/>
          <p:cNvSpPr/>
          <p:nvPr/>
        </p:nvSpPr>
        <p:spPr>
          <a:xfrm>
            <a:off x="6461640" y="4389120"/>
            <a:ext cx="3556440" cy="4107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lnSpcReduction="10000"/>
          </a:bodyPr>
          <a:lstStyle/>
          <a:p>
            <a:pPr defTabSz="914400">
              <a:lnSpc>
                <a:spcPct val="100000"/>
              </a:lnSpc>
              <a:tabLst>
                <a:tab pos="0" algn="l"/>
              </a:tabLst>
            </a:pPr>
            <a:r>
              <a:rPr lang="en-US" sz="2800" b="1" u="none" strike="noStrike">
                <a:solidFill>
                  <a:srgbClr val="132A46"/>
                </a:solidFill>
                <a:effectLst/>
                <a:uFillTx/>
                <a:latin typeface="Arial"/>
                <a:ea typeface="Arial"/>
              </a:rPr>
              <a:t>CONTROL</a:t>
            </a:r>
            <a:endParaRPr lang="en-US" sz="2800" b="0" u="none" strike="noStrike">
              <a:solidFill>
                <a:srgbClr val="000000"/>
              </a:solidFill>
              <a:effectLst/>
              <a:uFillTx/>
              <a:latin typeface="Arial"/>
            </a:endParaRPr>
          </a:p>
        </p:txBody>
      </p:sp>
      <p:sp>
        <p:nvSpPr>
          <p:cNvPr id="486" name="Text 19"/>
          <p:cNvSpPr/>
          <p:nvPr/>
        </p:nvSpPr>
        <p:spPr>
          <a:xfrm>
            <a:off x="6461640" y="4956120"/>
            <a:ext cx="3556440" cy="37404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55000" lnSpcReduction="20000"/>
          </a:bodyPr>
          <a:lstStyle/>
          <a:p>
            <a:pPr defTabSz="914400">
              <a:lnSpc>
                <a:spcPct val="100000"/>
              </a:lnSpc>
              <a:tabLst>
                <a:tab pos="0" algn="l"/>
              </a:tabLst>
            </a:pPr>
            <a:r>
              <a:rPr lang="en-US" sz="2800" b="0" u="none" strike="noStrike">
                <a:solidFill>
                  <a:srgbClr val="20262D"/>
                </a:solidFill>
                <a:effectLst/>
                <a:uFillTx/>
                <a:latin typeface="Arial"/>
                <a:ea typeface="Arial"/>
              </a:rPr>
              <a:t>Ask for help; stop insisting on your preferred outcome.</a:t>
            </a:r>
            <a:endParaRPr lang="en-US" sz="2800" b="0" u="none" strike="noStrike">
              <a:solidFill>
                <a:srgbClr val="000000"/>
              </a:solidFill>
              <a:effectLst/>
              <a:uFillTx/>
              <a:latin typeface="Arial"/>
            </a:endParaRPr>
          </a:p>
        </p:txBody>
      </p:sp>
      <p:sp>
        <p:nvSpPr>
          <p:cNvPr id="487" name="Text 20"/>
          <p:cNvSpPr/>
          <p:nvPr/>
        </p:nvSpPr>
        <p:spPr>
          <a:xfrm>
            <a:off x="2118240" y="5742360"/>
            <a:ext cx="7954560" cy="52956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70000" lnSpcReduction="20000"/>
          </a:bodyPr>
          <a:lstStyle/>
          <a:p>
            <a:pPr algn="ctr" defTabSz="914400">
              <a:lnSpc>
                <a:spcPct val="100000"/>
              </a:lnSpc>
              <a:tabLst>
                <a:tab pos="0" algn="l"/>
              </a:tabLst>
            </a:pPr>
            <a:r>
              <a:rPr lang="en-US" sz="2800" b="1" u="none" strike="noStrike" dirty="0">
                <a:solidFill>
                  <a:srgbClr val="132A46"/>
                </a:solidFill>
                <a:effectLst/>
                <a:uFillTx/>
                <a:latin typeface="Arial"/>
                <a:ea typeface="Arial"/>
              </a:rPr>
              <a:t>Your step may be different. The question is: what has Jesus made clear TO YOU?</a:t>
            </a:r>
            <a:endParaRPr lang="en-US" sz="2800" b="0" u="none" strike="noStrike" dirty="0">
              <a:solidFill>
                <a:srgbClr val="000000"/>
              </a:solidFill>
              <a:effectLst/>
              <a:uFillTx/>
              <a:latin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6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7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7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7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7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7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8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8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8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7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7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7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7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479"/>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48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484"/>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485"/>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486"/>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48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9" grpId="0" animBg="1"/>
      <p:bldP spid="470" grpId="0"/>
      <p:bldP spid="471" grpId="0"/>
      <p:bldP spid="472" grpId="0" animBg="1"/>
      <p:bldP spid="473" grpId="0"/>
      <p:bldP spid="474" grpId="0"/>
      <p:bldP spid="475" grpId="0" animBg="1"/>
      <p:bldP spid="476" grpId="0"/>
      <p:bldP spid="477" grpId="0"/>
      <p:bldP spid="478" grpId="0" animBg="1"/>
      <p:bldP spid="479" grpId="0"/>
      <p:bldP spid="480" grpId="0"/>
      <p:bldP spid="481" grpId="0" animBg="1"/>
      <p:bldP spid="482" grpId="0"/>
      <p:bldP spid="483" grpId="0"/>
      <p:bldP spid="484" grpId="0" animBg="1"/>
      <p:bldP spid="485" grpId="0"/>
      <p:bldP spid="486" grpId="0"/>
      <p:bldP spid="487"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8" name="Text 0"/>
          <p:cNvSpPr/>
          <p:nvPr/>
        </p:nvSpPr>
        <p:spPr>
          <a:xfrm>
            <a:off x="2026800" y="228600"/>
            <a:ext cx="8046000" cy="3834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3200" b="1" u="none" strike="noStrike">
                <a:solidFill>
                  <a:srgbClr val="D89B16"/>
                </a:solidFill>
                <a:effectLst/>
                <a:uFillTx/>
                <a:latin typeface="Arial"/>
                <a:ea typeface="Arial"/>
              </a:rPr>
              <a:t>SCUBA BUDDY</a:t>
            </a:r>
            <a:endParaRPr lang="en-US" sz="3200" b="0" u="none" strike="noStrike">
              <a:solidFill>
                <a:srgbClr val="000000"/>
              </a:solidFill>
              <a:effectLst/>
              <a:uFillTx/>
              <a:latin typeface="Arial"/>
            </a:endParaRPr>
          </a:p>
        </p:txBody>
      </p:sp>
      <p:sp>
        <p:nvSpPr>
          <p:cNvPr id="489" name="Text 1"/>
          <p:cNvSpPr/>
          <p:nvPr/>
        </p:nvSpPr>
        <p:spPr>
          <a:xfrm>
            <a:off x="2026800" y="612720"/>
            <a:ext cx="8137440" cy="5295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92500" lnSpcReduction="10000"/>
          </a:bodyPr>
          <a:lstStyle/>
          <a:p>
            <a:pPr defTabSz="914400">
              <a:lnSpc>
                <a:spcPct val="100000"/>
              </a:lnSpc>
              <a:tabLst>
                <a:tab pos="0" algn="l"/>
              </a:tabLst>
            </a:pPr>
            <a:r>
              <a:rPr lang="en-US" sz="4000" b="1" u="none" strike="noStrike">
                <a:solidFill>
                  <a:srgbClr val="132A46"/>
                </a:solidFill>
                <a:effectLst/>
                <a:uFillTx/>
                <a:latin typeface="Arial"/>
                <a:ea typeface="Arial"/>
              </a:rPr>
              <a:t>Never Dive Alone</a:t>
            </a:r>
            <a:endParaRPr lang="en-US" sz="4000" b="0" u="none" strike="noStrike">
              <a:solidFill>
                <a:srgbClr val="000000"/>
              </a:solidFill>
              <a:effectLst/>
              <a:uFillTx/>
              <a:latin typeface="Arial"/>
            </a:endParaRPr>
          </a:p>
        </p:txBody>
      </p:sp>
      <p:sp>
        <p:nvSpPr>
          <p:cNvPr id="490" name="Shape 2"/>
          <p:cNvSpPr/>
          <p:nvPr/>
        </p:nvSpPr>
        <p:spPr>
          <a:xfrm>
            <a:off x="2209680" y="1508760"/>
            <a:ext cx="3702600" cy="3976920"/>
          </a:xfrm>
          <a:prstGeom prst="roundRect">
            <a:avLst>
              <a:gd name="adj" fmla="val 1481"/>
            </a:avLst>
          </a:prstGeom>
          <a:solidFill>
            <a:srgbClr val="EEF3F7"/>
          </a:solidFill>
          <a:ln w="12600">
            <a:solidFill>
              <a:srgbClr val="C9D0D7"/>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rgbClr val="000000"/>
              </a:solidFill>
              <a:effectLst/>
              <a:uFillTx/>
              <a:latin typeface="Arial"/>
            </a:endParaRPr>
          </a:p>
        </p:txBody>
      </p:sp>
      <p:sp>
        <p:nvSpPr>
          <p:cNvPr id="491" name="Text 3"/>
          <p:cNvSpPr/>
          <p:nvPr/>
        </p:nvSpPr>
        <p:spPr>
          <a:xfrm>
            <a:off x="2374200" y="1654920"/>
            <a:ext cx="3373560" cy="4107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92500" lnSpcReduction="19999"/>
          </a:bodyPr>
          <a:lstStyle/>
          <a:p>
            <a:pPr defTabSz="914400">
              <a:lnSpc>
                <a:spcPct val="100000"/>
              </a:lnSpc>
              <a:tabLst>
                <a:tab pos="0" algn="l"/>
              </a:tabLst>
            </a:pPr>
            <a:r>
              <a:rPr lang="en-US" sz="3200" b="1" u="none" strike="noStrike">
                <a:solidFill>
                  <a:srgbClr val="132A46"/>
                </a:solidFill>
                <a:effectLst/>
                <a:uFillTx/>
                <a:latin typeface="Arial"/>
                <a:ea typeface="Arial"/>
              </a:rPr>
              <a:t>YOUR BUDDY…</a:t>
            </a:r>
            <a:endParaRPr lang="en-US" sz="3200" b="0" u="none" strike="noStrike">
              <a:solidFill>
                <a:srgbClr val="000000"/>
              </a:solidFill>
              <a:effectLst/>
              <a:uFillTx/>
              <a:latin typeface="Arial"/>
            </a:endParaRPr>
          </a:p>
        </p:txBody>
      </p:sp>
      <p:sp>
        <p:nvSpPr>
          <p:cNvPr id="492" name="Text 4"/>
          <p:cNvSpPr/>
          <p:nvPr/>
        </p:nvSpPr>
        <p:spPr>
          <a:xfrm>
            <a:off x="2374200" y="2221920"/>
            <a:ext cx="3373560" cy="311724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92500" lnSpcReduction="19999"/>
          </a:bodyPr>
          <a:lstStyle/>
          <a:p>
            <a:pPr defTabSz="914400">
              <a:lnSpc>
                <a:spcPct val="100000"/>
              </a:lnSpc>
              <a:tabLst>
                <a:tab pos="0" algn="l"/>
              </a:tabLst>
            </a:pPr>
            <a:r>
              <a:rPr lang="en-US" sz="2800" b="0" u="none" strike="noStrike">
                <a:solidFill>
                  <a:srgbClr val="20262D"/>
                </a:solidFill>
                <a:effectLst/>
                <a:uFillTx/>
                <a:latin typeface="Arial"/>
                <a:ea typeface="Arial"/>
              </a:rPr>
              <a:t>checks in — not checks up</a:t>
            </a:r>
            <a:endParaRPr lang="en-US" sz="2800" b="0" u="none" strike="noStrike">
              <a:solidFill>
                <a:srgbClr val="000000"/>
              </a:solidFill>
              <a:effectLst/>
              <a:uFillTx/>
              <a:latin typeface="Arial"/>
            </a:endParaRPr>
          </a:p>
          <a:p>
            <a:pPr defTabSz="914400">
              <a:lnSpc>
                <a:spcPct val="100000"/>
              </a:lnSpc>
              <a:tabLst>
                <a:tab pos="0" algn="l"/>
              </a:tabLst>
            </a:pPr>
            <a:r>
              <a:rPr lang="en-US" sz="2800" b="0" u="none" strike="noStrike">
                <a:solidFill>
                  <a:srgbClr val="20262D"/>
                </a:solidFill>
                <a:effectLst/>
                <a:uFillTx/>
                <a:latin typeface="Arial"/>
                <a:ea typeface="Arial"/>
              </a:rPr>
              <a:t>watches your back</a:t>
            </a:r>
            <a:endParaRPr lang="en-US" sz="2800" b="0" u="none" strike="noStrike">
              <a:solidFill>
                <a:srgbClr val="000000"/>
              </a:solidFill>
              <a:effectLst/>
              <a:uFillTx/>
              <a:latin typeface="Arial"/>
            </a:endParaRPr>
          </a:p>
          <a:p>
            <a:pPr defTabSz="914400">
              <a:lnSpc>
                <a:spcPct val="100000"/>
              </a:lnSpc>
              <a:tabLst>
                <a:tab pos="0" algn="l"/>
              </a:tabLst>
            </a:pPr>
            <a:r>
              <a:rPr lang="en-US" sz="2800" b="0" u="none" strike="noStrike">
                <a:solidFill>
                  <a:srgbClr val="20262D"/>
                </a:solidFill>
                <a:effectLst/>
                <a:uFillTx/>
                <a:latin typeface="Arial"/>
                <a:ea typeface="Arial"/>
              </a:rPr>
              <a:t>helps when you get stuck</a:t>
            </a:r>
            <a:endParaRPr lang="en-US" sz="2800" b="0" u="none" strike="noStrike">
              <a:solidFill>
                <a:srgbClr val="000000"/>
              </a:solidFill>
              <a:effectLst/>
              <a:uFillTx/>
              <a:latin typeface="Arial"/>
            </a:endParaRPr>
          </a:p>
          <a:p>
            <a:pPr defTabSz="914400">
              <a:lnSpc>
                <a:spcPct val="100000"/>
              </a:lnSpc>
              <a:tabLst>
                <a:tab pos="0" algn="l"/>
              </a:tabLst>
            </a:pPr>
            <a:r>
              <a:rPr lang="en-US" sz="2800" b="0" u="none" strike="noStrike">
                <a:solidFill>
                  <a:srgbClr val="20262D"/>
                </a:solidFill>
                <a:effectLst/>
                <a:uFillTx/>
                <a:latin typeface="Arial"/>
                <a:ea typeface="Arial"/>
              </a:rPr>
              <a:t>encourages you to keep moving</a:t>
            </a:r>
            <a:endParaRPr lang="en-US" sz="2800" b="0" u="none" strike="noStrike">
              <a:solidFill>
                <a:srgbClr val="000000"/>
              </a:solidFill>
              <a:effectLst/>
              <a:uFillTx/>
              <a:latin typeface="Arial"/>
            </a:endParaRPr>
          </a:p>
          <a:p>
            <a:pPr defTabSz="914400">
              <a:lnSpc>
                <a:spcPct val="100000"/>
              </a:lnSpc>
              <a:tabLst>
                <a:tab pos="0" algn="l"/>
              </a:tabLst>
            </a:pPr>
            <a:r>
              <a:rPr lang="en-US" sz="2800" b="0" u="none" strike="noStrike">
                <a:solidFill>
                  <a:srgbClr val="20262D"/>
                </a:solidFill>
                <a:effectLst/>
                <a:uFillTx/>
                <a:latin typeface="Arial"/>
                <a:ea typeface="Arial"/>
              </a:rPr>
              <a:t>prays with you and for you</a:t>
            </a:r>
            <a:endParaRPr lang="en-US" sz="2800" b="0" u="none" strike="noStrike">
              <a:solidFill>
                <a:srgbClr val="000000"/>
              </a:solidFill>
              <a:effectLst/>
              <a:uFillTx/>
              <a:latin typeface="Arial"/>
            </a:endParaRPr>
          </a:p>
        </p:txBody>
      </p:sp>
      <p:sp>
        <p:nvSpPr>
          <p:cNvPr id="493" name="Shape 5"/>
          <p:cNvSpPr/>
          <p:nvPr/>
        </p:nvSpPr>
        <p:spPr>
          <a:xfrm>
            <a:off x="6278760" y="1508760"/>
            <a:ext cx="3702600" cy="3976920"/>
          </a:xfrm>
          <a:prstGeom prst="roundRect">
            <a:avLst>
              <a:gd name="adj" fmla="val 1481"/>
            </a:avLst>
          </a:prstGeom>
          <a:solidFill>
            <a:srgbClr val="FFF3D8"/>
          </a:solidFill>
          <a:ln w="12600">
            <a:solidFill>
              <a:srgbClr val="D89B16"/>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rgbClr val="000000"/>
              </a:solidFill>
              <a:effectLst/>
              <a:uFillTx/>
              <a:latin typeface="Arial"/>
            </a:endParaRPr>
          </a:p>
        </p:txBody>
      </p:sp>
      <p:sp>
        <p:nvSpPr>
          <p:cNvPr id="494" name="Text 6"/>
          <p:cNvSpPr/>
          <p:nvPr/>
        </p:nvSpPr>
        <p:spPr>
          <a:xfrm>
            <a:off x="6443280" y="1654920"/>
            <a:ext cx="3373560" cy="4107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92500" lnSpcReduction="19999"/>
          </a:bodyPr>
          <a:lstStyle/>
          <a:p>
            <a:pPr defTabSz="914400">
              <a:lnSpc>
                <a:spcPct val="100000"/>
              </a:lnSpc>
              <a:tabLst>
                <a:tab pos="0" algn="l"/>
              </a:tabLst>
            </a:pPr>
            <a:r>
              <a:rPr lang="en-US" sz="3200" b="1" u="none" strike="noStrike">
                <a:solidFill>
                  <a:srgbClr val="D89B16"/>
                </a:solidFill>
                <a:effectLst/>
                <a:uFillTx/>
                <a:latin typeface="Arial"/>
                <a:ea typeface="Arial"/>
              </a:rPr>
              <a:t>THIS WEEK…</a:t>
            </a:r>
            <a:endParaRPr lang="en-US" sz="3200" b="0" u="none" strike="noStrike">
              <a:solidFill>
                <a:srgbClr val="000000"/>
              </a:solidFill>
              <a:effectLst/>
              <a:uFillTx/>
              <a:latin typeface="Arial"/>
            </a:endParaRPr>
          </a:p>
        </p:txBody>
      </p:sp>
      <p:sp>
        <p:nvSpPr>
          <p:cNvPr id="495" name="Text 7"/>
          <p:cNvSpPr/>
          <p:nvPr/>
        </p:nvSpPr>
        <p:spPr>
          <a:xfrm>
            <a:off x="6443280" y="2221920"/>
            <a:ext cx="3373560" cy="311724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92500" lnSpcReduction="10000"/>
          </a:bodyPr>
          <a:lstStyle/>
          <a:p>
            <a:pPr defTabSz="914400">
              <a:lnSpc>
                <a:spcPct val="100000"/>
              </a:lnSpc>
              <a:tabLst>
                <a:tab pos="0" algn="l"/>
              </a:tabLst>
            </a:pPr>
            <a:r>
              <a:rPr lang="en-US" sz="3200" b="0" u="none" strike="noStrike">
                <a:solidFill>
                  <a:srgbClr val="20262D"/>
                </a:solidFill>
                <a:effectLst/>
                <a:uFillTx/>
                <a:latin typeface="Arial"/>
                <a:ea typeface="Arial"/>
              </a:rPr>
              <a:t>Tell one person:</a:t>
            </a:r>
            <a:endParaRPr lang="en-US" sz="3200" b="0" u="none" strike="noStrike">
              <a:solidFill>
                <a:srgbClr val="000000"/>
              </a:solidFill>
              <a:effectLst/>
              <a:uFillTx/>
              <a:latin typeface="Arial"/>
            </a:endParaRPr>
          </a:p>
          <a:p>
            <a:pPr defTabSz="914400">
              <a:lnSpc>
                <a:spcPct val="100000"/>
              </a:lnSpc>
              <a:tabLst>
                <a:tab pos="0" algn="l"/>
              </a:tabLst>
            </a:pPr>
            <a:endParaRPr lang="en-US" sz="3200" b="0" u="none" strike="noStrike">
              <a:solidFill>
                <a:srgbClr val="000000"/>
              </a:solidFill>
              <a:effectLst/>
              <a:uFillTx/>
              <a:latin typeface="Arial"/>
            </a:endParaRPr>
          </a:p>
          <a:p>
            <a:pPr defTabSz="914400">
              <a:lnSpc>
                <a:spcPct val="100000"/>
              </a:lnSpc>
              <a:tabLst>
                <a:tab pos="0" algn="l"/>
              </a:tabLst>
            </a:pPr>
            <a:r>
              <a:rPr lang="en-US" sz="3200" b="0" u="none" strike="noStrike">
                <a:solidFill>
                  <a:srgbClr val="20262D"/>
                </a:solidFill>
                <a:effectLst/>
                <a:uFillTx/>
                <a:latin typeface="Arial"/>
                <a:ea typeface="Arial"/>
              </a:rPr>
              <a:t>“This is the area I am putting under Jesus’ rule. Please ask me what I did about it.”</a:t>
            </a:r>
            <a:endParaRPr lang="en-US" sz="3200" b="0" u="none" strike="noStrike">
              <a:solidFill>
                <a:srgbClr val="000000"/>
              </a:solidFill>
              <a:effectLst/>
              <a:uFillTx/>
              <a:latin typeface="Arial"/>
            </a:endParaRPr>
          </a:p>
        </p:txBody>
      </p:sp>
      <p:sp>
        <p:nvSpPr>
          <p:cNvPr id="496" name="Text 8"/>
          <p:cNvSpPr/>
          <p:nvPr/>
        </p:nvSpPr>
        <p:spPr>
          <a:xfrm>
            <a:off x="2118240" y="5650920"/>
            <a:ext cx="7954560" cy="52956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92500"/>
          </a:bodyPr>
          <a:lstStyle/>
          <a:p>
            <a:pPr algn="ctr" defTabSz="914400">
              <a:lnSpc>
                <a:spcPct val="100000"/>
              </a:lnSpc>
              <a:tabLst>
                <a:tab pos="0" algn="l"/>
              </a:tabLst>
            </a:pPr>
            <a:r>
              <a:rPr lang="en-US" sz="2800" b="1" u="none" strike="noStrike">
                <a:solidFill>
                  <a:srgbClr val="132A46"/>
                </a:solidFill>
                <a:effectLst/>
                <a:uFillTx/>
                <a:latin typeface="Arial"/>
                <a:ea typeface="Arial"/>
              </a:rPr>
              <a:t>Two are better than one. — Ecclesiastes 4:9–10</a:t>
            </a:r>
            <a:endParaRPr lang="en-US" sz="2800" b="0" u="none" strike="noStrike">
              <a:solidFill>
                <a:srgbClr val="000000"/>
              </a:solidFill>
              <a:effectLst/>
              <a:uFillTx/>
              <a:latin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9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9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9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9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9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9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9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0" grpId="0" animBg="1"/>
      <p:bldP spid="491" grpId="0"/>
      <p:bldP spid="492" grpId="0"/>
      <p:bldP spid="493" grpId="0" animBg="1"/>
      <p:bldP spid="494" grpId="0"/>
      <p:bldP spid="495" grpId="0"/>
      <p:bldP spid="496"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7" name="Text 0"/>
          <p:cNvSpPr/>
          <p:nvPr/>
        </p:nvSpPr>
        <p:spPr>
          <a:xfrm>
            <a:off x="2026800" y="228600"/>
            <a:ext cx="8046000" cy="3834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3200" b="1" u="none" strike="noStrike">
                <a:solidFill>
                  <a:srgbClr val="D89B16"/>
                </a:solidFill>
                <a:effectLst/>
                <a:uFillTx/>
                <a:latin typeface="Arial"/>
                <a:ea typeface="Arial"/>
              </a:rPr>
              <a:t>HOT POTATO</a:t>
            </a:r>
            <a:endParaRPr lang="en-US" sz="3200" b="0" u="none" strike="noStrike">
              <a:solidFill>
                <a:srgbClr val="000000"/>
              </a:solidFill>
              <a:effectLst/>
              <a:uFillTx/>
              <a:latin typeface="Arial"/>
            </a:endParaRPr>
          </a:p>
        </p:txBody>
      </p:sp>
      <p:sp>
        <p:nvSpPr>
          <p:cNvPr id="498" name="Text 1"/>
          <p:cNvSpPr/>
          <p:nvPr/>
        </p:nvSpPr>
        <p:spPr>
          <a:xfrm>
            <a:off x="2026800" y="612720"/>
            <a:ext cx="8137440" cy="5295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92500" lnSpcReduction="10000"/>
          </a:bodyPr>
          <a:lstStyle/>
          <a:p>
            <a:pPr defTabSz="914400">
              <a:lnSpc>
                <a:spcPct val="100000"/>
              </a:lnSpc>
              <a:tabLst>
                <a:tab pos="0" algn="l"/>
              </a:tabLst>
            </a:pPr>
            <a:r>
              <a:rPr lang="en-US" sz="4000" b="1" u="none" strike="noStrike">
                <a:solidFill>
                  <a:srgbClr val="132A46"/>
                </a:solidFill>
                <a:effectLst/>
                <a:uFillTx/>
                <a:latin typeface="Arial"/>
                <a:ea typeface="Arial"/>
              </a:rPr>
              <a:t>Pass It On</a:t>
            </a:r>
            <a:endParaRPr lang="en-US" sz="4000" b="0" u="none" strike="noStrike">
              <a:solidFill>
                <a:srgbClr val="000000"/>
              </a:solidFill>
              <a:effectLst/>
              <a:uFillTx/>
              <a:latin typeface="Arial"/>
            </a:endParaRPr>
          </a:p>
        </p:txBody>
      </p:sp>
      <p:sp>
        <p:nvSpPr>
          <p:cNvPr id="499" name="Text 2"/>
          <p:cNvSpPr/>
          <p:nvPr/>
        </p:nvSpPr>
        <p:spPr>
          <a:xfrm>
            <a:off x="2301120" y="1417320"/>
            <a:ext cx="7588800" cy="68508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77500" lnSpcReduction="20000"/>
          </a:bodyPr>
          <a:lstStyle/>
          <a:p>
            <a:pPr algn="ctr" defTabSz="914400">
              <a:lnSpc>
                <a:spcPct val="100000"/>
              </a:lnSpc>
              <a:tabLst>
                <a:tab pos="0" algn="l"/>
              </a:tabLst>
            </a:pPr>
            <a:r>
              <a:rPr lang="en-US" sz="3600" b="1" u="none" strike="noStrike">
                <a:solidFill>
                  <a:srgbClr val="132A46"/>
                </a:solidFill>
                <a:effectLst/>
                <a:uFillTx/>
                <a:latin typeface="Arial"/>
                <a:ea typeface="Arial"/>
              </a:rPr>
              <a:t>DO NOT LET TRUTH DIE IN YOUR NOTEBOOK.</a:t>
            </a:r>
            <a:endParaRPr lang="en-US" sz="3600" b="0" u="none" strike="noStrike">
              <a:solidFill>
                <a:srgbClr val="000000"/>
              </a:solidFill>
              <a:effectLst/>
              <a:uFillTx/>
              <a:latin typeface="Arial"/>
            </a:endParaRPr>
          </a:p>
        </p:txBody>
      </p:sp>
      <p:sp>
        <p:nvSpPr>
          <p:cNvPr id="500" name="Shape 3"/>
          <p:cNvSpPr/>
          <p:nvPr/>
        </p:nvSpPr>
        <p:spPr>
          <a:xfrm>
            <a:off x="2529720" y="2743200"/>
            <a:ext cx="1142280" cy="1142280"/>
          </a:xfrm>
          <a:prstGeom prst="ellipse">
            <a:avLst/>
          </a:prstGeom>
          <a:solidFill>
            <a:srgbClr val="D89B16"/>
          </a:solidFill>
          <a:ln w="25560">
            <a:solidFill>
              <a:srgbClr val="D89B16"/>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rgbClr val="000000"/>
              </a:solidFill>
              <a:effectLst/>
              <a:uFillTx/>
              <a:latin typeface="Arial"/>
            </a:endParaRPr>
          </a:p>
        </p:txBody>
      </p:sp>
      <p:sp>
        <p:nvSpPr>
          <p:cNvPr id="501" name="Text 4"/>
          <p:cNvSpPr/>
          <p:nvPr/>
        </p:nvSpPr>
        <p:spPr>
          <a:xfrm>
            <a:off x="2529720" y="3008520"/>
            <a:ext cx="1142280" cy="4381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sz="4000" b="1" u="none" strike="noStrike">
                <a:solidFill>
                  <a:srgbClr val="FFFFFF"/>
                </a:solidFill>
                <a:effectLst/>
                <a:uFillTx/>
                <a:latin typeface="Arial"/>
                <a:ea typeface="Arial"/>
              </a:rPr>
              <a:t>1</a:t>
            </a:r>
            <a:endParaRPr lang="en-US" sz="4000" b="0" u="none" strike="noStrike">
              <a:solidFill>
                <a:srgbClr val="000000"/>
              </a:solidFill>
              <a:effectLst/>
              <a:uFillTx/>
              <a:latin typeface="Arial"/>
            </a:endParaRPr>
          </a:p>
        </p:txBody>
      </p:sp>
      <p:sp>
        <p:nvSpPr>
          <p:cNvPr id="502" name="Text 5"/>
          <p:cNvSpPr/>
          <p:nvPr/>
        </p:nvSpPr>
        <p:spPr>
          <a:xfrm>
            <a:off x="3654360" y="3063240"/>
            <a:ext cx="502200" cy="4107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sz="3600" b="1" u="none" strike="noStrike">
                <a:solidFill>
                  <a:srgbClr val="D89B16"/>
                </a:solidFill>
                <a:effectLst/>
                <a:uFillTx/>
                <a:latin typeface="Arial"/>
                <a:ea typeface="Arial"/>
              </a:rPr>
              <a:t>→</a:t>
            </a:r>
            <a:endParaRPr lang="en-US" sz="3600" b="0" u="none" strike="noStrike">
              <a:solidFill>
                <a:srgbClr val="000000"/>
              </a:solidFill>
              <a:effectLst/>
              <a:uFillTx/>
              <a:latin typeface="Arial"/>
            </a:endParaRPr>
          </a:p>
        </p:txBody>
      </p:sp>
      <p:sp>
        <p:nvSpPr>
          <p:cNvPr id="503" name="Shape 6"/>
          <p:cNvSpPr/>
          <p:nvPr/>
        </p:nvSpPr>
        <p:spPr>
          <a:xfrm>
            <a:off x="4449960" y="2743200"/>
            <a:ext cx="1142280" cy="1142280"/>
          </a:xfrm>
          <a:prstGeom prst="ellipse">
            <a:avLst/>
          </a:prstGeom>
          <a:solidFill>
            <a:srgbClr val="EEF3F7"/>
          </a:solidFill>
          <a:ln w="25560">
            <a:solidFill>
              <a:srgbClr val="132A46"/>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rgbClr val="000000"/>
              </a:solidFill>
              <a:effectLst/>
              <a:uFillTx/>
              <a:latin typeface="Arial"/>
            </a:endParaRPr>
          </a:p>
        </p:txBody>
      </p:sp>
      <p:sp>
        <p:nvSpPr>
          <p:cNvPr id="504" name="Text 7"/>
          <p:cNvSpPr/>
          <p:nvPr/>
        </p:nvSpPr>
        <p:spPr>
          <a:xfrm>
            <a:off x="4449960" y="3008520"/>
            <a:ext cx="1142280" cy="4381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sz="4000" b="1" u="none" strike="noStrike">
                <a:solidFill>
                  <a:srgbClr val="132A46"/>
                </a:solidFill>
                <a:effectLst/>
                <a:uFillTx/>
                <a:latin typeface="Arial"/>
                <a:ea typeface="Arial"/>
              </a:rPr>
              <a:t>2</a:t>
            </a:r>
            <a:endParaRPr lang="en-US" sz="4000" b="0" u="none" strike="noStrike">
              <a:solidFill>
                <a:srgbClr val="000000"/>
              </a:solidFill>
              <a:effectLst/>
              <a:uFillTx/>
              <a:latin typeface="Arial"/>
            </a:endParaRPr>
          </a:p>
        </p:txBody>
      </p:sp>
      <p:sp>
        <p:nvSpPr>
          <p:cNvPr id="505" name="Text 8"/>
          <p:cNvSpPr/>
          <p:nvPr/>
        </p:nvSpPr>
        <p:spPr>
          <a:xfrm>
            <a:off x="5574600" y="3063240"/>
            <a:ext cx="502200" cy="4107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sz="3600" b="1" u="none" strike="noStrike">
                <a:solidFill>
                  <a:srgbClr val="D89B16"/>
                </a:solidFill>
                <a:effectLst/>
                <a:uFillTx/>
                <a:latin typeface="Arial"/>
                <a:ea typeface="Arial"/>
              </a:rPr>
              <a:t>→</a:t>
            </a:r>
            <a:endParaRPr lang="en-US" sz="3600" b="0" u="none" strike="noStrike">
              <a:solidFill>
                <a:srgbClr val="000000"/>
              </a:solidFill>
              <a:effectLst/>
              <a:uFillTx/>
              <a:latin typeface="Arial"/>
            </a:endParaRPr>
          </a:p>
        </p:txBody>
      </p:sp>
      <p:sp>
        <p:nvSpPr>
          <p:cNvPr id="506" name="Shape 9"/>
          <p:cNvSpPr/>
          <p:nvPr/>
        </p:nvSpPr>
        <p:spPr>
          <a:xfrm>
            <a:off x="6370200" y="2743200"/>
            <a:ext cx="1142280" cy="1142280"/>
          </a:xfrm>
          <a:prstGeom prst="ellipse">
            <a:avLst/>
          </a:prstGeom>
          <a:solidFill>
            <a:srgbClr val="EEF3F7"/>
          </a:solidFill>
          <a:ln w="25560">
            <a:solidFill>
              <a:srgbClr val="132A46"/>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rgbClr val="000000"/>
              </a:solidFill>
              <a:effectLst/>
              <a:uFillTx/>
              <a:latin typeface="Arial"/>
            </a:endParaRPr>
          </a:p>
        </p:txBody>
      </p:sp>
      <p:sp>
        <p:nvSpPr>
          <p:cNvPr id="507" name="Text 10"/>
          <p:cNvSpPr/>
          <p:nvPr/>
        </p:nvSpPr>
        <p:spPr>
          <a:xfrm>
            <a:off x="6370200" y="3008520"/>
            <a:ext cx="1142280" cy="4381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sz="4000" b="1" u="none" strike="noStrike">
                <a:solidFill>
                  <a:srgbClr val="132A46"/>
                </a:solidFill>
                <a:effectLst/>
                <a:uFillTx/>
                <a:latin typeface="Arial"/>
                <a:ea typeface="Arial"/>
              </a:rPr>
              <a:t>3</a:t>
            </a:r>
            <a:endParaRPr lang="en-US" sz="4000" b="0" u="none" strike="noStrike">
              <a:solidFill>
                <a:srgbClr val="000000"/>
              </a:solidFill>
              <a:effectLst/>
              <a:uFillTx/>
              <a:latin typeface="Arial"/>
            </a:endParaRPr>
          </a:p>
        </p:txBody>
      </p:sp>
      <p:sp>
        <p:nvSpPr>
          <p:cNvPr id="508" name="Text 11"/>
          <p:cNvSpPr/>
          <p:nvPr/>
        </p:nvSpPr>
        <p:spPr>
          <a:xfrm>
            <a:off x="7494840" y="3063240"/>
            <a:ext cx="502200" cy="4107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sz="3600" b="1" u="none" strike="noStrike">
                <a:solidFill>
                  <a:srgbClr val="D89B16"/>
                </a:solidFill>
                <a:effectLst/>
                <a:uFillTx/>
                <a:latin typeface="Arial"/>
                <a:ea typeface="Arial"/>
              </a:rPr>
              <a:t>→</a:t>
            </a:r>
            <a:endParaRPr lang="en-US" sz="3600" b="0" u="none" strike="noStrike">
              <a:solidFill>
                <a:srgbClr val="000000"/>
              </a:solidFill>
              <a:effectLst/>
              <a:uFillTx/>
              <a:latin typeface="Arial"/>
            </a:endParaRPr>
          </a:p>
        </p:txBody>
      </p:sp>
      <p:sp>
        <p:nvSpPr>
          <p:cNvPr id="509" name="Shape 12"/>
          <p:cNvSpPr/>
          <p:nvPr/>
        </p:nvSpPr>
        <p:spPr>
          <a:xfrm>
            <a:off x="8290440" y="2743200"/>
            <a:ext cx="1142280" cy="1142280"/>
          </a:xfrm>
          <a:prstGeom prst="ellipse">
            <a:avLst/>
          </a:prstGeom>
          <a:solidFill>
            <a:srgbClr val="EEF3F7"/>
          </a:solidFill>
          <a:ln w="25560">
            <a:solidFill>
              <a:srgbClr val="132A46"/>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rgbClr val="000000"/>
              </a:solidFill>
              <a:effectLst/>
              <a:uFillTx/>
              <a:latin typeface="Arial"/>
            </a:endParaRPr>
          </a:p>
        </p:txBody>
      </p:sp>
      <p:sp>
        <p:nvSpPr>
          <p:cNvPr id="510" name="Text 13"/>
          <p:cNvSpPr/>
          <p:nvPr/>
        </p:nvSpPr>
        <p:spPr>
          <a:xfrm>
            <a:off x="8290440" y="3008520"/>
            <a:ext cx="1142280" cy="4381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sz="4000" b="1" u="none" strike="noStrike">
                <a:solidFill>
                  <a:srgbClr val="132A46"/>
                </a:solidFill>
                <a:effectLst/>
                <a:uFillTx/>
                <a:latin typeface="Arial"/>
                <a:ea typeface="Arial"/>
              </a:rPr>
              <a:t>4</a:t>
            </a:r>
            <a:endParaRPr lang="en-US" sz="4000" b="0" u="none" strike="noStrike">
              <a:solidFill>
                <a:srgbClr val="000000"/>
              </a:solidFill>
              <a:effectLst/>
              <a:uFillTx/>
              <a:latin typeface="Arial"/>
            </a:endParaRPr>
          </a:p>
        </p:txBody>
      </p:sp>
      <p:sp>
        <p:nvSpPr>
          <p:cNvPr id="511" name="Text 14"/>
          <p:cNvSpPr/>
          <p:nvPr/>
        </p:nvSpPr>
        <p:spPr>
          <a:xfrm>
            <a:off x="1074600" y="4407480"/>
            <a:ext cx="9652680" cy="92268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92500" lnSpcReduction="19999"/>
          </a:bodyPr>
          <a:lstStyle/>
          <a:p>
            <a:pPr algn="ctr" defTabSz="914400">
              <a:lnSpc>
                <a:spcPct val="100000"/>
              </a:lnSpc>
              <a:tabLst>
                <a:tab pos="0" algn="l"/>
              </a:tabLst>
            </a:pPr>
            <a:r>
              <a:rPr lang="en-US" sz="3200" b="1" u="none" strike="noStrike" dirty="0">
                <a:solidFill>
                  <a:srgbClr val="132A46"/>
                </a:solidFill>
                <a:effectLst/>
                <a:uFillTx/>
                <a:latin typeface="Arial"/>
                <a:ea typeface="Arial"/>
              </a:rPr>
              <a:t>Who could benefit from ONE thing you learned today — </a:t>
            </a:r>
            <a:r>
              <a:rPr lang="en-US" sz="4500" b="1" u="none" strike="noStrike" dirty="0">
                <a:solidFill>
                  <a:srgbClr val="C00000"/>
                </a:solidFill>
                <a:effectLst/>
                <a:uFillTx/>
                <a:latin typeface="Arial"/>
                <a:ea typeface="Arial"/>
              </a:rPr>
              <a:t>and was not here?</a:t>
            </a:r>
            <a:endParaRPr lang="en-US" sz="4500" b="0" u="none" strike="noStrike" dirty="0">
              <a:solidFill>
                <a:srgbClr val="000000"/>
              </a:solidFill>
              <a:effectLst/>
              <a:uFillTx/>
              <a:latin typeface="Arial"/>
            </a:endParaRPr>
          </a:p>
        </p:txBody>
      </p:sp>
      <p:sp>
        <p:nvSpPr>
          <p:cNvPr id="512" name="Text 15"/>
          <p:cNvSpPr/>
          <p:nvPr/>
        </p:nvSpPr>
        <p:spPr>
          <a:xfrm>
            <a:off x="4861440" y="5577840"/>
            <a:ext cx="2468160" cy="3834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sz="2800" b="1" u="none" strike="noStrike" dirty="0">
                <a:solidFill>
                  <a:srgbClr val="D89B16"/>
                </a:solidFill>
                <a:effectLst/>
                <a:uFillTx/>
                <a:latin typeface="Arial"/>
                <a:ea typeface="Arial"/>
              </a:rPr>
              <a:t>2 Timothy 2:2</a:t>
            </a:r>
            <a:endParaRPr lang="en-US" sz="2800" b="0" u="none" strike="noStrike" dirty="0">
              <a:solidFill>
                <a:srgbClr val="000000"/>
              </a:solidFill>
              <a:effectLst/>
              <a:uFillTx/>
              <a:latin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9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0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0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0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0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0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0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0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0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0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0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1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51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5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9" grpId="0"/>
      <p:bldP spid="500" grpId="0" animBg="1"/>
      <p:bldP spid="501" grpId="0"/>
      <p:bldP spid="502" grpId="0"/>
      <p:bldP spid="503" grpId="0" animBg="1"/>
      <p:bldP spid="504" grpId="0"/>
      <p:bldP spid="505" grpId="0"/>
      <p:bldP spid="506" grpId="0" animBg="1"/>
      <p:bldP spid="507" grpId="0"/>
      <p:bldP spid="508" grpId="0"/>
      <p:bldP spid="509" grpId="0" animBg="1"/>
      <p:bldP spid="510" grpId="0"/>
      <p:bldP spid="511" grpId="0"/>
      <p:bldP spid="512"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3" name="Text 0"/>
          <p:cNvSpPr/>
          <p:nvPr/>
        </p:nvSpPr>
        <p:spPr>
          <a:xfrm>
            <a:off x="2026800" y="228600"/>
            <a:ext cx="8046000" cy="3834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3200" b="1" u="none" strike="noStrike">
                <a:solidFill>
                  <a:srgbClr val="D89B16"/>
                </a:solidFill>
                <a:effectLst/>
                <a:uFillTx/>
                <a:latin typeface="Arial"/>
                <a:ea typeface="Arial"/>
              </a:rPr>
              <a:t>OBEY &amp; REPORT</a:t>
            </a:r>
            <a:endParaRPr lang="en-US" sz="3200" b="0" u="none" strike="noStrike">
              <a:solidFill>
                <a:srgbClr val="000000"/>
              </a:solidFill>
              <a:effectLst/>
              <a:uFillTx/>
              <a:latin typeface="Arial"/>
            </a:endParaRPr>
          </a:p>
        </p:txBody>
      </p:sp>
      <p:sp>
        <p:nvSpPr>
          <p:cNvPr id="514" name="Text 1"/>
          <p:cNvSpPr/>
          <p:nvPr/>
        </p:nvSpPr>
        <p:spPr>
          <a:xfrm>
            <a:off x="2026800" y="612720"/>
            <a:ext cx="8137440" cy="5295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92500" lnSpcReduction="10000"/>
          </a:bodyPr>
          <a:lstStyle/>
          <a:p>
            <a:pPr defTabSz="914400">
              <a:lnSpc>
                <a:spcPct val="100000"/>
              </a:lnSpc>
              <a:tabLst>
                <a:tab pos="0" algn="l"/>
              </a:tabLst>
            </a:pPr>
            <a:r>
              <a:rPr lang="en-US" sz="4000" b="1" u="none" strike="noStrike">
                <a:solidFill>
                  <a:srgbClr val="132A46"/>
                </a:solidFill>
                <a:effectLst/>
                <a:uFillTx/>
                <a:latin typeface="Arial"/>
                <a:ea typeface="Arial"/>
              </a:rPr>
              <a:t>This Week’s Challenge</a:t>
            </a:r>
            <a:endParaRPr lang="en-US" sz="4000" b="0" u="none" strike="noStrike">
              <a:solidFill>
                <a:srgbClr val="000000"/>
              </a:solidFill>
              <a:effectLst/>
              <a:uFillTx/>
              <a:latin typeface="Arial"/>
            </a:endParaRPr>
          </a:p>
        </p:txBody>
      </p:sp>
      <p:sp>
        <p:nvSpPr>
          <p:cNvPr id="515" name="Shape 2"/>
          <p:cNvSpPr/>
          <p:nvPr/>
        </p:nvSpPr>
        <p:spPr>
          <a:xfrm>
            <a:off x="1935360" y="1508760"/>
            <a:ext cx="1992600" cy="3336840"/>
          </a:xfrm>
          <a:prstGeom prst="roundRect">
            <a:avLst>
              <a:gd name="adj" fmla="val 2752"/>
            </a:avLst>
          </a:prstGeom>
          <a:solidFill>
            <a:srgbClr val="EEF3F7"/>
          </a:solidFill>
          <a:ln w="12600">
            <a:solidFill>
              <a:srgbClr val="C9D0D7"/>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rgbClr val="000000"/>
              </a:solidFill>
              <a:effectLst/>
              <a:uFillTx/>
              <a:latin typeface="Arial"/>
            </a:endParaRPr>
          </a:p>
        </p:txBody>
      </p:sp>
      <p:sp>
        <p:nvSpPr>
          <p:cNvPr id="516" name="Text 3"/>
          <p:cNvSpPr/>
          <p:nvPr/>
        </p:nvSpPr>
        <p:spPr>
          <a:xfrm>
            <a:off x="2099880" y="1654920"/>
            <a:ext cx="1663560" cy="4107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lnSpcReduction="10000"/>
          </a:bodyPr>
          <a:lstStyle/>
          <a:p>
            <a:pPr algn="ctr" defTabSz="914400">
              <a:lnSpc>
                <a:spcPct val="100000"/>
              </a:lnSpc>
              <a:tabLst>
                <a:tab pos="0" algn="l"/>
              </a:tabLst>
            </a:pPr>
            <a:r>
              <a:rPr lang="en-US" sz="2800" b="1" u="none" strike="noStrike">
                <a:solidFill>
                  <a:srgbClr val="132A46"/>
                </a:solidFill>
                <a:effectLst/>
                <a:uFillTx/>
                <a:latin typeface="Arial"/>
                <a:ea typeface="Arial"/>
              </a:rPr>
              <a:t>NAME IT</a:t>
            </a:r>
            <a:endParaRPr lang="en-US" sz="2800" b="0" u="none" strike="noStrike">
              <a:solidFill>
                <a:srgbClr val="000000"/>
              </a:solidFill>
              <a:effectLst/>
              <a:uFillTx/>
              <a:latin typeface="Arial"/>
            </a:endParaRPr>
          </a:p>
        </p:txBody>
      </p:sp>
      <p:sp>
        <p:nvSpPr>
          <p:cNvPr id="517" name="Text 4"/>
          <p:cNvSpPr/>
          <p:nvPr/>
        </p:nvSpPr>
        <p:spPr>
          <a:xfrm>
            <a:off x="2099880" y="2221920"/>
            <a:ext cx="1663560" cy="247716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lnSpcReduction="10000"/>
          </a:bodyPr>
          <a:lstStyle/>
          <a:p>
            <a:pPr algn="ctr" defTabSz="914400">
              <a:lnSpc>
                <a:spcPct val="100000"/>
              </a:lnSpc>
              <a:tabLst>
                <a:tab pos="0" algn="l"/>
              </a:tabLst>
            </a:pPr>
            <a:r>
              <a:rPr lang="en-US" sz="2800" b="0" u="none" strike="noStrike">
                <a:solidFill>
                  <a:srgbClr val="20262D"/>
                </a:solidFill>
                <a:effectLst/>
                <a:uFillTx/>
                <a:latin typeface="Arial"/>
                <a:ea typeface="Arial"/>
              </a:rPr>
              <a:t>What area</a:t>
            </a:r>
            <a:endParaRPr lang="en-US" sz="2800" b="0" u="none" strike="noStrike">
              <a:solidFill>
                <a:srgbClr val="000000"/>
              </a:solidFill>
              <a:effectLst/>
              <a:uFillTx/>
              <a:latin typeface="Arial"/>
            </a:endParaRPr>
          </a:p>
          <a:p>
            <a:pPr algn="ctr" defTabSz="914400">
              <a:lnSpc>
                <a:spcPct val="100000"/>
              </a:lnSpc>
              <a:tabLst>
                <a:tab pos="0" algn="l"/>
              </a:tabLst>
            </a:pPr>
            <a:r>
              <a:rPr lang="en-US" sz="2800" b="0" u="none" strike="noStrike">
                <a:solidFill>
                  <a:srgbClr val="20262D"/>
                </a:solidFill>
                <a:effectLst/>
                <a:uFillTx/>
                <a:latin typeface="Arial"/>
                <a:ea typeface="Arial"/>
              </a:rPr>
              <a:t>is Jesus asking</a:t>
            </a:r>
            <a:endParaRPr lang="en-US" sz="2800" b="0" u="none" strike="noStrike">
              <a:solidFill>
                <a:srgbClr val="000000"/>
              </a:solidFill>
              <a:effectLst/>
              <a:uFillTx/>
              <a:latin typeface="Arial"/>
            </a:endParaRPr>
          </a:p>
          <a:p>
            <a:pPr algn="ctr" defTabSz="914400">
              <a:lnSpc>
                <a:spcPct val="100000"/>
              </a:lnSpc>
              <a:tabLst>
                <a:tab pos="0" algn="l"/>
              </a:tabLst>
            </a:pPr>
            <a:r>
              <a:rPr lang="en-US" sz="2800" b="0" u="none" strike="noStrike">
                <a:solidFill>
                  <a:srgbClr val="20262D"/>
                </a:solidFill>
                <a:effectLst/>
                <a:uFillTx/>
                <a:latin typeface="Arial"/>
                <a:ea typeface="Arial"/>
              </a:rPr>
              <a:t>me to surrender?</a:t>
            </a:r>
            <a:endParaRPr lang="en-US" sz="2800" b="0" u="none" strike="noStrike">
              <a:solidFill>
                <a:srgbClr val="000000"/>
              </a:solidFill>
              <a:effectLst/>
              <a:uFillTx/>
              <a:latin typeface="Arial"/>
            </a:endParaRPr>
          </a:p>
        </p:txBody>
      </p:sp>
      <p:sp>
        <p:nvSpPr>
          <p:cNvPr id="518" name="Shape 5"/>
          <p:cNvSpPr/>
          <p:nvPr/>
        </p:nvSpPr>
        <p:spPr>
          <a:xfrm>
            <a:off x="4111560" y="1508760"/>
            <a:ext cx="1992600" cy="3336840"/>
          </a:xfrm>
          <a:prstGeom prst="roundRect">
            <a:avLst>
              <a:gd name="adj" fmla="val 2752"/>
            </a:avLst>
          </a:prstGeom>
          <a:solidFill>
            <a:srgbClr val="FFF3D8"/>
          </a:solidFill>
          <a:ln w="12600">
            <a:solidFill>
              <a:srgbClr val="D89B16"/>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rgbClr val="000000"/>
              </a:solidFill>
              <a:effectLst/>
              <a:uFillTx/>
              <a:latin typeface="Arial"/>
            </a:endParaRPr>
          </a:p>
        </p:txBody>
      </p:sp>
      <p:sp>
        <p:nvSpPr>
          <p:cNvPr id="519" name="Text 6"/>
          <p:cNvSpPr/>
          <p:nvPr/>
        </p:nvSpPr>
        <p:spPr>
          <a:xfrm>
            <a:off x="4276080" y="1654920"/>
            <a:ext cx="1663560" cy="4107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lnSpcReduction="10000"/>
          </a:bodyPr>
          <a:lstStyle/>
          <a:p>
            <a:pPr algn="ctr" defTabSz="914400">
              <a:lnSpc>
                <a:spcPct val="100000"/>
              </a:lnSpc>
              <a:tabLst>
                <a:tab pos="0" algn="l"/>
              </a:tabLst>
            </a:pPr>
            <a:r>
              <a:rPr lang="en-US" sz="2800" b="1" u="none" strike="noStrike">
                <a:solidFill>
                  <a:srgbClr val="132A46"/>
                </a:solidFill>
                <a:effectLst/>
                <a:uFillTx/>
                <a:latin typeface="Arial"/>
                <a:ea typeface="Arial"/>
              </a:rPr>
              <a:t>DO IT</a:t>
            </a:r>
            <a:endParaRPr lang="en-US" sz="2800" b="0" u="none" strike="noStrike">
              <a:solidFill>
                <a:srgbClr val="000000"/>
              </a:solidFill>
              <a:effectLst/>
              <a:uFillTx/>
              <a:latin typeface="Arial"/>
            </a:endParaRPr>
          </a:p>
        </p:txBody>
      </p:sp>
      <p:sp>
        <p:nvSpPr>
          <p:cNvPr id="520" name="Text 7"/>
          <p:cNvSpPr/>
          <p:nvPr/>
        </p:nvSpPr>
        <p:spPr>
          <a:xfrm>
            <a:off x="4276080" y="2221920"/>
            <a:ext cx="1663560" cy="247716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92500"/>
          </a:bodyPr>
          <a:lstStyle/>
          <a:p>
            <a:pPr algn="ctr" defTabSz="914400">
              <a:lnSpc>
                <a:spcPct val="100000"/>
              </a:lnSpc>
              <a:tabLst>
                <a:tab pos="0" algn="l"/>
              </a:tabLst>
            </a:pPr>
            <a:r>
              <a:rPr lang="en-US" sz="2800" b="0" u="none" strike="noStrike">
                <a:solidFill>
                  <a:srgbClr val="20262D"/>
                </a:solidFill>
                <a:effectLst/>
                <a:uFillTx/>
                <a:latin typeface="Arial"/>
                <a:ea typeface="Arial"/>
              </a:rPr>
              <a:t>What concrete</a:t>
            </a:r>
            <a:endParaRPr lang="en-US" sz="2800" b="0" u="none" strike="noStrike">
              <a:solidFill>
                <a:srgbClr val="000000"/>
              </a:solidFill>
              <a:effectLst/>
              <a:uFillTx/>
              <a:latin typeface="Arial"/>
            </a:endParaRPr>
          </a:p>
          <a:p>
            <a:pPr algn="ctr" defTabSz="914400">
              <a:lnSpc>
                <a:spcPct val="100000"/>
              </a:lnSpc>
              <a:tabLst>
                <a:tab pos="0" algn="l"/>
              </a:tabLst>
            </a:pPr>
            <a:r>
              <a:rPr lang="en-US" sz="2800" b="0" u="none" strike="noStrike">
                <a:solidFill>
                  <a:srgbClr val="20262D"/>
                </a:solidFill>
                <a:effectLst/>
                <a:uFillTx/>
                <a:latin typeface="Arial"/>
                <a:ea typeface="Arial"/>
              </a:rPr>
              <a:t>action will show</a:t>
            </a:r>
            <a:endParaRPr lang="en-US" sz="2800" b="0" u="none" strike="noStrike">
              <a:solidFill>
                <a:srgbClr val="000000"/>
              </a:solidFill>
              <a:effectLst/>
              <a:uFillTx/>
              <a:latin typeface="Arial"/>
            </a:endParaRPr>
          </a:p>
          <a:p>
            <a:pPr algn="ctr" defTabSz="914400">
              <a:lnSpc>
                <a:spcPct val="100000"/>
              </a:lnSpc>
              <a:tabLst>
                <a:tab pos="0" algn="l"/>
              </a:tabLst>
            </a:pPr>
            <a:r>
              <a:rPr lang="en-US" sz="2800" b="0" u="none" strike="noStrike">
                <a:solidFill>
                  <a:srgbClr val="20262D"/>
                </a:solidFill>
                <a:effectLst/>
                <a:uFillTx/>
                <a:latin typeface="Arial"/>
                <a:ea typeface="Arial"/>
              </a:rPr>
              <a:t>that surrender?</a:t>
            </a:r>
            <a:endParaRPr lang="en-US" sz="2800" b="0" u="none" strike="noStrike">
              <a:solidFill>
                <a:srgbClr val="000000"/>
              </a:solidFill>
              <a:effectLst/>
              <a:uFillTx/>
              <a:latin typeface="Arial"/>
            </a:endParaRPr>
          </a:p>
        </p:txBody>
      </p:sp>
      <p:sp>
        <p:nvSpPr>
          <p:cNvPr id="521" name="Shape 8"/>
          <p:cNvSpPr/>
          <p:nvPr/>
        </p:nvSpPr>
        <p:spPr>
          <a:xfrm>
            <a:off x="6287760" y="1508760"/>
            <a:ext cx="1992600" cy="3336840"/>
          </a:xfrm>
          <a:prstGeom prst="roundRect">
            <a:avLst>
              <a:gd name="adj" fmla="val 2752"/>
            </a:avLst>
          </a:prstGeom>
          <a:solidFill>
            <a:srgbClr val="EEF3F7"/>
          </a:solidFill>
          <a:ln w="12600">
            <a:solidFill>
              <a:srgbClr val="C9D0D7"/>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rgbClr val="000000"/>
              </a:solidFill>
              <a:effectLst/>
              <a:uFillTx/>
              <a:latin typeface="Arial"/>
            </a:endParaRPr>
          </a:p>
        </p:txBody>
      </p:sp>
      <p:sp>
        <p:nvSpPr>
          <p:cNvPr id="522" name="Text 9"/>
          <p:cNvSpPr/>
          <p:nvPr/>
        </p:nvSpPr>
        <p:spPr>
          <a:xfrm>
            <a:off x="6452640" y="1654920"/>
            <a:ext cx="1663560" cy="4107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lnSpcReduction="10000"/>
          </a:bodyPr>
          <a:lstStyle/>
          <a:p>
            <a:pPr algn="ctr" defTabSz="914400">
              <a:lnSpc>
                <a:spcPct val="100000"/>
              </a:lnSpc>
              <a:tabLst>
                <a:tab pos="0" algn="l"/>
              </a:tabLst>
            </a:pPr>
            <a:r>
              <a:rPr lang="en-US" sz="2800" b="1" u="none" strike="noStrike" dirty="0">
                <a:solidFill>
                  <a:srgbClr val="132A46"/>
                </a:solidFill>
                <a:effectLst/>
                <a:uFillTx/>
                <a:latin typeface="Arial"/>
                <a:ea typeface="Arial"/>
              </a:rPr>
              <a:t>TELL IT</a:t>
            </a:r>
            <a:endParaRPr lang="en-US" sz="2800" b="0" u="none" strike="noStrike" dirty="0">
              <a:solidFill>
                <a:srgbClr val="000000"/>
              </a:solidFill>
              <a:effectLst/>
              <a:uFillTx/>
              <a:latin typeface="Arial"/>
            </a:endParaRPr>
          </a:p>
        </p:txBody>
      </p:sp>
      <p:sp>
        <p:nvSpPr>
          <p:cNvPr id="523" name="Text 10"/>
          <p:cNvSpPr/>
          <p:nvPr/>
        </p:nvSpPr>
        <p:spPr>
          <a:xfrm>
            <a:off x="6452640" y="2221920"/>
            <a:ext cx="1663560" cy="247716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a:bodyPr>
          <a:lstStyle/>
          <a:p>
            <a:pPr algn="ctr" defTabSz="914400">
              <a:lnSpc>
                <a:spcPct val="100000"/>
              </a:lnSpc>
              <a:tabLst>
                <a:tab pos="0" algn="l"/>
              </a:tabLst>
            </a:pPr>
            <a:r>
              <a:rPr lang="en-US" sz="2800" b="0" u="none" strike="noStrike">
                <a:solidFill>
                  <a:srgbClr val="20262D"/>
                </a:solidFill>
                <a:effectLst/>
                <a:uFillTx/>
                <a:latin typeface="Arial"/>
                <a:ea typeface="Arial"/>
              </a:rPr>
              <a:t>Who could benefit</a:t>
            </a:r>
            <a:endParaRPr lang="en-US" sz="2800" b="0" u="none" strike="noStrike">
              <a:solidFill>
                <a:srgbClr val="000000"/>
              </a:solidFill>
              <a:effectLst/>
              <a:uFillTx/>
              <a:latin typeface="Arial"/>
            </a:endParaRPr>
          </a:p>
          <a:p>
            <a:pPr algn="ctr" defTabSz="914400">
              <a:lnSpc>
                <a:spcPct val="100000"/>
              </a:lnSpc>
              <a:tabLst>
                <a:tab pos="0" algn="l"/>
              </a:tabLst>
            </a:pPr>
            <a:r>
              <a:rPr lang="en-US" sz="2800" b="0" u="none" strike="noStrike">
                <a:solidFill>
                  <a:srgbClr val="20262D"/>
                </a:solidFill>
                <a:effectLst/>
                <a:uFillTx/>
                <a:latin typeface="Arial"/>
                <a:ea typeface="Arial"/>
              </a:rPr>
              <a:t>from this truth?</a:t>
            </a:r>
            <a:endParaRPr lang="en-US" sz="2800" b="0" u="none" strike="noStrike">
              <a:solidFill>
                <a:srgbClr val="000000"/>
              </a:solidFill>
              <a:effectLst/>
              <a:uFillTx/>
              <a:latin typeface="Arial"/>
            </a:endParaRPr>
          </a:p>
        </p:txBody>
      </p:sp>
      <p:sp>
        <p:nvSpPr>
          <p:cNvPr id="524" name="Shape 11"/>
          <p:cNvSpPr/>
          <p:nvPr/>
        </p:nvSpPr>
        <p:spPr>
          <a:xfrm>
            <a:off x="8464320" y="1508760"/>
            <a:ext cx="1992600" cy="3336840"/>
          </a:xfrm>
          <a:prstGeom prst="roundRect">
            <a:avLst>
              <a:gd name="adj" fmla="val 2752"/>
            </a:avLst>
          </a:prstGeom>
          <a:solidFill>
            <a:srgbClr val="EEF3F7"/>
          </a:solidFill>
          <a:ln w="12600">
            <a:solidFill>
              <a:srgbClr val="C9D0D7"/>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rgbClr val="000000"/>
              </a:solidFill>
              <a:effectLst/>
              <a:uFillTx/>
              <a:latin typeface="Arial"/>
            </a:endParaRPr>
          </a:p>
        </p:txBody>
      </p:sp>
      <p:sp>
        <p:nvSpPr>
          <p:cNvPr id="525" name="Text 12"/>
          <p:cNvSpPr/>
          <p:nvPr/>
        </p:nvSpPr>
        <p:spPr>
          <a:xfrm>
            <a:off x="8463960" y="1620963"/>
            <a:ext cx="1992600" cy="6667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92500" lnSpcReduction="20000"/>
          </a:bodyPr>
          <a:lstStyle/>
          <a:p>
            <a:pPr algn="ctr" defTabSz="914400">
              <a:lnSpc>
                <a:spcPct val="100000"/>
              </a:lnSpc>
              <a:tabLst>
                <a:tab pos="0" algn="l"/>
              </a:tabLst>
            </a:pPr>
            <a:r>
              <a:rPr lang="en-US" sz="2800" b="1" u="none" strike="noStrike" dirty="0">
                <a:solidFill>
                  <a:srgbClr val="132A46"/>
                </a:solidFill>
                <a:effectLst/>
                <a:uFillTx/>
                <a:latin typeface="Arial"/>
                <a:ea typeface="Arial"/>
              </a:rPr>
              <a:t>WHO WILL ASK?</a:t>
            </a:r>
            <a:endParaRPr lang="en-US" sz="2800" b="0" u="none" strike="noStrike" dirty="0">
              <a:solidFill>
                <a:srgbClr val="000000"/>
              </a:solidFill>
              <a:effectLst/>
              <a:uFillTx/>
              <a:latin typeface="Arial"/>
            </a:endParaRPr>
          </a:p>
        </p:txBody>
      </p:sp>
      <p:sp>
        <p:nvSpPr>
          <p:cNvPr id="526" name="Text 13"/>
          <p:cNvSpPr/>
          <p:nvPr/>
        </p:nvSpPr>
        <p:spPr>
          <a:xfrm>
            <a:off x="8628840" y="2221920"/>
            <a:ext cx="1663560" cy="247716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a:bodyPr>
          <a:lstStyle/>
          <a:p>
            <a:pPr algn="ctr" defTabSz="914400">
              <a:lnSpc>
                <a:spcPct val="100000"/>
              </a:lnSpc>
              <a:tabLst>
                <a:tab pos="0" algn="l"/>
              </a:tabLst>
            </a:pPr>
            <a:r>
              <a:rPr lang="en-US" sz="2800" b="0" u="none" strike="noStrike">
                <a:solidFill>
                  <a:srgbClr val="20262D"/>
                </a:solidFill>
                <a:effectLst/>
                <a:uFillTx/>
                <a:latin typeface="Arial"/>
                <a:ea typeface="Arial"/>
              </a:rPr>
              <a:t>Name your</a:t>
            </a:r>
            <a:endParaRPr lang="en-US" sz="2800" b="0" u="none" strike="noStrike">
              <a:solidFill>
                <a:srgbClr val="000000"/>
              </a:solidFill>
              <a:effectLst/>
              <a:uFillTx/>
              <a:latin typeface="Arial"/>
            </a:endParaRPr>
          </a:p>
          <a:p>
            <a:pPr algn="ctr" defTabSz="914400">
              <a:lnSpc>
                <a:spcPct val="100000"/>
              </a:lnSpc>
              <a:tabLst>
                <a:tab pos="0" algn="l"/>
              </a:tabLst>
            </a:pPr>
            <a:r>
              <a:rPr lang="en-US" sz="2800" b="0" u="none" strike="noStrike">
                <a:solidFill>
                  <a:srgbClr val="20262D"/>
                </a:solidFill>
                <a:effectLst/>
                <a:uFillTx/>
                <a:latin typeface="Arial"/>
                <a:ea typeface="Arial"/>
              </a:rPr>
              <a:t>scuba buddy.</a:t>
            </a:r>
            <a:endParaRPr lang="en-US" sz="2800" b="0" u="none" strike="noStrike">
              <a:solidFill>
                <a:srgbClr val="000000"/>
              </a:solidFill>
              <a:effectLst/>
              <a:uFillTx/>
              <a:latin typeface="Arial"/>
            </a:endParaRPr>
          </a:p>
        </p:txBody>
      </p:sp>
      <p:sp>
        <p:nvSpPr>
          <p:cNvPr id="527" name="Text 14"/>
          <p:cNvSpPr/>
          <p:nvPr/>
        </p:nvSpPr>
        <p:spPr>
          <a:xfrm>
            <a:off x="1731960" y="5166360"/>
            <a:ext cx="8338680" cy="52956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62500" lnSpcReduction="20000"/>
          </a:bodyPr>
          <a:lstStyle/>
          <a:p>
            <a:pPr algn="ctr" defTabSz="914400">
              <a:lnSpc>
                <a:spcPct val="100000"/>
              </a:lnSpc>
              <a:tabLst>
                <a:tab pos="0" algn="l"/>
              </a:tabLst>
            </a:pPr>
            <a:r>
              <a:rPr lang="en-US" sz="3200" b="1" u="none" strike="noStrike">
                <a:solidFill>
                  <a:srgbClr val="D89B16"/>
                </a:solidFill>
                <a:effectLst/>
                <a:uFillTx/>
                <a:latin typeface="Arial"/>
                <a:ea typeface="Arial"/>
              </a:rPr>
              <a:t>ONE SURRENDER. ONE ACTION. ONE PERSON. ONE FOLLOW-UP.</a:t>
            </a:r>
            <a:endParaRPr lang="en-US" sz="3200" b="0" u="none" strike="noStrike">
              <a:solidFill>
                <a:srgbClr val="000000"/>
              </a:solidFill>
              <a:effectLst/>
              <a:uFillTx/>
              <a:latin typeface="Arial"/>
            </a:endParaRPr>
          </a:p>
        </p:txBody>
      </p:sp>
      <p:sp>
        <p:nvSpPr>
          <p:cNvPr id="528" name="Text 15"/>
          <p:cNvSpPr/>
          <p:nvPr/>
        </p:nvSpPr>
        <p:spPr>
          <a:xfrm>
            <a:off x="2596680" y="5715000"/>
            <a:ext cx="6582960" cy="9140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sz="2800" b="1" u="none" strike="noStrike">
                <a:solidFill>
                  <a:srgbClr val="132A46"/>
                </a:solidFill>
                <a:effectLst/>
                <a:uFillTx/>
                <a:latin typeface="Arial"/>
                <a:ea typeface="Arial"/>
              </a:rPr>
              <a:t>Try to take the first practical step within 48 hours.</a:t>
            </a:r>
            <a:endParaRPr lang="en-US" sz="2800" b="0" u="none" strike="noStrike">
              <a:solidFill>
                <a:srgbClr val="000000"/>
              </a:solidFill>
              <a:effectLst/>
              <a:uFillTx/>
              <a:latin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1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1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1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2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2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2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2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2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2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2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2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5" grpId="0" animBg="1"/>
      <p:bldP spid="516" grpId="0"/>
      <p:bldP spid="517" grpId="0"/>
      <p:bldP spid="518" grpId="0" animBg="1"/>
      <p:bldP spid="519" grpId="0"/>
      <p:bldP spid="520" grpId="0"/>
      <p:bldP spid="521" grpId="0" animBg="1"/>
      <p:bldP spid="522" grpId="0"/>
      <p:bldP spid="523" grpId="0"/>
      <p:bldP spid="524" grpId="0" animBg="1"/>
      <p:bldP spid="525" grpId="0"/>
      <p:bldP spid="526" grpId="0"/>
      <p:bldP spid="527" grpId="0"/>
      <p:bldP spid="528"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9" name="Text 0"/>
          <p:cNvSpPr/>
          <p:nvPr/>
        </p:nvSpPr>
        <p:spPr>
          <a:xfrm>
            <a:off x="2026800" y="228600"/>
            <a:ext cx="8046000" cy="3834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3200" b="1" u="none" strike="noStrike">
                <a:solidFill>
                  <a:srgbClr val="D89B16"/>
                </a:solidFill>
                <a:effectLst/>
                <a:uFillTx/>
                <a:latin typeface="Arial"/>
                <a:ea typeface="Arial"/>
              </a:rPr>
              <a:t>WHAT DO I NEED TO REMEMBER?</a:t>
            </a:r>
            <a:endParaRPr lang="en-US" sz="3200" b="0" u="none" strike="noStrike">
              <a:solidFill>
                <a:srgbClr val="000000"/>
              </a:solidFill>
              <a:effectLst/>
              <a:uFillTx/>
              <a:latin typeface="Arial"/>
            </a:endParaRPr>
          </a:p>
        </p:txBody>
      </p:sp>
      <p:sp>
        <p:nvSpPr>
          <p:cNvPr id="530" name="Text 1"/>
          <p:cNvSpPr/>
          <p:nvPr/>
        </p:nvSpPr>
        <p:spPr>
          <a:xfrm>
            <a:off x="2026800" y="612720"/>
            <a:ext cx="8137440" cy="5295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92500" lnSpcReduction="10000"/>
          </a:bodyPr>
          <a:lstStyle/>
          <a:p>
            <a:pPr defTabSz="914400">
              <a:lnSpc>
                <a:spcPct val="100000"/>
              </a:lnSpc>
              <a:tabLst>
                <a:tab pos="0" algn="l"/>
              </a:tabLst>
            </a:pPr>
            <a:r>
              <a:rPr lang="en-US" sz="4000" b="1" u="none" strike="noStrike">
                <a:solidFill>
                  <a:srgbClr val="132A46"/>
                </a:solidFill>
                <a:effectLst/>
                <a:uFillTx/>
                <a:latin typeface="Arial"/>
                <a:ea typeface="Arial"/>
              </a:rPr>
              <a:t>FOLLOW ME — The Story So Far</a:t>
            </a:r>
            <a:endParaRPr lang="en-US" sz="4000" b="0" u="none" strike="noStrike">
              <a:solidFill>
                <a:srgbClr val="000000"/>
              </a:solidFill>
              <a:effectLst/>
              <a:uFillTx/>
              <a:latin typeface="Arial"/>
            </a:endParaRPr>
          </a:p>
        </p:txBody>
      </p:sp>
      <p:sp>
        <p:nvSpPr>
          <p:cNvPr id="531" name="Shape 2"/>
          <p:cNvSpPr/>
          <p:nvPr/>
        </p:nvSpPr>
        <p:spPr>
          <a:xfrm>
            <a:off x="565560" y="1325880"/>
            <a:ext cx="11028960" cy="840600"/>
          </a:xfrm>
          <a:prstGeom prst="roundRect">
            <a:avLst>
              <a:gd name="adj" fmla="val 16667"/>
            </a:avLst>
          </a:prstGeom>
          <a:solidFill>
            <a:srgbClr val="EEF3F7"/>
          </a:solidFill>
          <a:ln w="15120">
            <a:solidFill>
              <a:srgbClr val="C9D0D7"/>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rgbClr val="000000"/>
              </a:solidFill>
              <a:effectLst/>
              <a:uFillTx/>
              <a:latin typeface="Arial"/>
            </a:endParaRPr>
          </a:p>
        </p:txBody>
      </p:sp>
      <p:sp>
        <p:nvSpPr>
          <p:cNvPr id="532" name="Text 3"/>
          <p:cNvSpPr/>
          <p:nvPr/>
        </p:nvSpPr>
        <p:spPr>
          <a:xfrm>
            <a:off x="621360" y="1536120"/>
            <a:ext cx="2376720" cy="3193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85000" lnSpcReduction="19999"/>
          </a:bodyPr>
          <a:lstStyle/>
          <a:p>
            <a:pPr defTabSz="914400">
              <a:lnSpc>
                <a:spcPct val="100000"/>
              </a:lnSpc>
              <a:tabLst>
                <a:tab pos="0" algn="l"/>
              </a:tabLst>
            </a:pPr>
            <a:r>
              <a:rPr lang="en-US" sz="2800" b="1" u="none" strike="noStrike">
                <a:solidFill>
                  <a:srgbClr val="132A46"/>
                </a:solidFill>
                <a:effectLst/>
                <a:uFillTx/>
                <a:latin typeface="Arial"/>
                <a:ea typeface="Arial"/>
              </a:rPr>
              <a:t>#1  FOLLOW ME</a:t>
            </a:r>
            <a:endParaRPr lang="en-US" sz="2800" b="0" u="none" strike="noStrike">
              <a:solidFill>
                <a:srgbClr val="000000"/>
              </a:solidFill>
              <a:effectLst/>
              <a:uFillTx/>
              <a:latin typeface="Arial"/>
            </a:endParaRPr>
          </a:p>
        </p:txBody>
      </p:sp>
      <p:sp>
        <p:nvSpPr>
          <p:cNvPr id="533" name="Text 4"/>
          <p:cNvSpPr/>
          <p:nvPr/>
        </p:nvSpPr>
        <p:spPr>
          <a:xfrm>
            <a:off x="4404240" y="1463040"/>
            <a:ext cx="5257080" cy="4564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62500" lnSpcReduction="20000"/>
          </a:bodyPr>
          <a:lstStyle/>
          <a:p>
            <a:pPr defTabSz="914400">
              <a:lnSpc>
                <a:spcPct val="100000"/>
              </a:lnSpc>
              <a:tabLst>
                <a:tab pos="0" algn="l"/>
              </a:tabLst>
            </a:pPr>
            <a:r>
              <a:rPr lang="en-US" sz="2800" b="0" u="none" strike="noStrike">
                <a:solidFill>
                  <a:srgbClr val="20262D"/>
                </a:solidFill>
                <a:effectLst/>
                <a:uFillTx/>
                <a:latin typeface="Arial"/>
                <a:ea typeface="Arial"/>
              </a:rPr>
              <a:t>Follow Me → I will make you → fishers of people.</a:t>
            </a:r>
            <a:endParaRPr lang="en-US" sz="2800" b="0" u="none" strike="noStrike">
              <a:solidFill>
                <a:srgbClr val="000000"/>
              </a:solidFill>
              <a:effectLst/>
              <a:uFillTx/>
              <a:latin typeface="Arial"/>
            </a:endParaRPr>
          </a:p>
        </p:txBody>
      </p:sp>
      <p:sp>
        <p:nvSpPr>
          <p:cNvPr id="534" name="Shape 5"/>
          <p:cNvSpPr/>
          <p:nvPr/>
        </p:nvSpPr>
        <p:spPr>
          <a:xfrm>
            <a:off x="565560" y="2377440"/>
            <a:ext cx="11028960" cy="840600"/>
          </a:xfrm>
          <a:prstGeom prst="roundRect">
            <a:avLst>
              <a:gd name="adj" fmla="val 16667"/>
            </a:avLst>
          </a:prstGeom>
          <a:solidFill>
            <a:srgbClr val="EEF3F7"/>
          </a:solidFill>
          <a:ln w="15120">
            <a:solidFill>
              <a:srgbClr val="C9D0D7"/>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dirty="0">
              <a:solidFill>
                <a:srgbClr val="000000"/>
              </a:solidFill>
              <a:effectLst/>
              <a:uFillTx/>
              <a:latin typeface="Arial"/>
            </a:endParaRPr>
          </a:p>
        </p:txBody>
      </p:sp>
      <p:sp>
        <p:nvSpPr>
          <p:cNvPr id="535" name="Text 6"/>
          <p:cNvSpPr/>
          <p:nvPr/>
        </p:nvSpPr>
        <p:spPr>
          <a:xfrm>
            <a:off x="630720" y="2587680"/>
            <a:ext cx="2376720" cy="4201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70000" lnSpcReduction="20000"/>
          </a:bodyPr>
          <a:lstStyle/>
          <a:p>
            <a:pPr defTabSz="914400">
              <a:lnSpc>
                <a:spcPct val="100000"/>
              </a:lnSpc>
              <a:tabLst>
                <a:tab pos="0" algn="l"/>
              </a:tabLst>
            </a:pPr>
            <a:r>
              <a:rPr lang="en-US" sz="2800" b="1" u="none" strike="noStrike">
                <a:solidFill>
                  <a:srgbClr val="132A46"/>
                </a:solidFill>
                <a:effectLst/>
                <a:uFillTx/>
                <a:latin typeface="Arial"/>
                <a:ea typeface="Arial"/>
              </a:rPr>
              <a:t>#2  SAFE SPACES</a:t>
            </a:r>
            <a:endParaRPr lang="en-US" sz="2800" b="0" u="none" strike="noStrike">
              <a:solidFill>
                <a:srgbClr val="000000"/>
              </a:solidFill>
              <a:effectLst/>
              <a:uFillTx/>
              <a:latin typeface="Arial"/>
            </a:endParaRPr>
          </a:p>
        </p:txBody>
      </p:sp>
      <p:sp>
        <p:nvSpPr>
          <p:cNvPr id="536" name="Text 7"/>
          <p:cNvSpPr/>
          <p:nvPr/>
        </p:nvSpPr>
        <p:spPr>
          <a:xfrm>
            <a:off x="4404240" y="2514600"/>
            <a:ext cx="5257080" cy="4564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62500" lnSpcReduction="20000"/>
          </a:bodyPr>
          <a:lstStyle/>
          <a:p>
            <a:pPr defTabSz="914400">
              <a:lnSpc>
                <a:spcPct val="100000"/>
              </a:lnSpc>
              <a:tabLst>
                <a:tab pos="0" algn="l"/>
              </a:tabLst>
            </a:pPr>
            <a:r>
              <a:rPr lang="en-US" sz="2800" b="0" u="none" strike="noStrike">
                <a:solidFill>
                  <a:srgbClr val="20262D"/>
                </a:solidFill>
                <a:effectLst/>
                <a:uFillTx/>
                <a:latin typeface="Arial"/>
                <a:ea typeface="Arial"/>
              </a:rPr>
              <a:t>Love protects the vulnerable — and uses the right process.</a:t>
            </a:r>
            <a:endParaRPr lang="en-US" sz="2800" b="0" u="none" strike="noStrike">
              <a:solidFill>
                <a:srgbClr val="000000"/>
              </a:solidFill>
              <a:effectLst/>
              <a:uFillTx/>
              <a:latin typeface="Arial"/>
            </a:endParaRPr>
          </a:p>
        </p:txBody>
      </p:sp>
      <p:sp>
        <p:nvSpPr>
          <p:cNvPr id="537" name="Shape 8"/>
          <p:cNvSpPr/>
          <p:nvPr/>
        </p:nvSpPr>
        <p:spPr>
          <a:xfrm>
            <a:off x="565560" y="3429000"/>
            <a:ext cx="11028960" cy="840600"/>
          </a:xfrm>
          <a:prstGeom prst="roundRect">
            <a:avLst>
              <a:gd name="adj" fmla="val 16667"/>
            </a:avLst>
          </a:prstGeom>
          <a:solidFill>
            <a:srgbClr val="EEF3F7"/>
          </a:solidFill>
          <a:ln w="15120">
            <a:solidFill>
              <a:srgbClr val="C9D0D7"/>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rgbClr val="000000"/>
              </a:solidFill>
              <a:effectLst/>
              <a:uFillTx/>
              <a:latin typeface="Arial"/>
            </a:endParaRPr>
          </a:p>
        </p:txBody>
      </p:sp>
      <p:sp>
        <p:nvSpPr>
          <p:cNvPr id="538" name="Text 9"/>
          <p:cNvSpPr/>
          <p:nvPr/>
        </p:nvSpPr>
        <p:spPr>
          <a:xfrm>
            <a:off x="612000" y="3639240"/>
            <a:ext cx="2376720" cy="3193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70000" lnSpcReduction="20000"/>
          </a:bodyPr>
          <a:lstStyle/>
          <a:p>
            <a:pPr defTabSz="914400">
              <a:lnSpc>
                <a:spcPct val="100000"/>
              </a:lnSpc>
              <a:tabLst>
                <a:tab pos="0" algn="l"/>
              </a:tabLst>
            </a:pPr>
            <a:r>
              <a:rPr lang="en-US" sz="2800" b="1" u="none" strike="noStrike">
                <a:solidFill>
                  <a:srgbClr val="132A46"/>
                </a:solidFill>
                <a:effectLst/>
                <a:uFillTx/>
                <a:latin typeface="Arial"/>
                <a:ea typeface="Arial"/>
              </a:rPr>
              <a:t>#3  HEAR &amp; OBEY</a:t>
            </a:r>
            <a:endParaRPr lang="en-US" sz="2800" b="0" u="none" strike="noStrike">
              <a:solidFill>
                <a:srgbClr val="000000"/>
              </a:solidFill>
              <a:effectLst/>
              <a:uFillTx/>
              <a:latin typeface="Arial"/>
            </a:endParaRPr>
          </a:p>
        </p:txBody>
      </p:sp>
      <p:sp>
        <p:nvSpPr>
          <p:cNvPr id="539" name="Text 10"/>
          <p:cNvSpPr/>
          <p:nvPr/>
        </p:nvSpPr>
        <p:spPr>
          <a:xfrm>
            <a:off x="4404240" y="3566160"/>
            <a:ext cx="5257080" cy="4564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62500" lnSpcReduction="20000"/>
          </a:bodyPr>
          <a:lstStyle/>
          <a:p>
            <a:pPr defTabSz="914400">
              <a:lnSpc>
                <a:spcPct val="100000"/>
              </a:lnSpc>
              <a:tabLst>
                <a:tab pos="0" algn="l"/>
              </a:tabLst>
            </a:pPr>
            <a:r>
              <a:rPr lang="en-US" sz="2800" b="0" u="none" strike="noStrike">
                <a:solidFill>
                  <a:srgbClr val="20262D"/>
                </a:solidFill>
                <a:effectLst/>
                <a:uFillTx/>
                <a:latin typeface="Arial"/>
                <a:ea typeface="Arial"/>
              </a:rPr>
              <a:t>A disciple does not merely hear Jesus. A disciple does it.</a:t>
            </a:r>
            <a:endParaRPr lang="en-US" sz="2800" b="0" u="none" strike="noStrike">
              <a:solidFill>
                <a:srgbClr val="000000"/>
              </a:solidFill>
              <a:effectLst/>
              <a:uFillTx/>
              <a:latin typeface="Arial"/>
            </a:endParaRPr>
          </a:p>
        </p:txBody>
      </p:sp>
      <p:sp>
        <p:nvSpPr>
          <p:cNvPr id="540" name="Shape 11"/>
          <p:cNvSpPr/>
          <p:nvPr/>
        </p:nvSpPr>
        <p:spPr>
          <a:xfrm>
            <a:off x="565560" y="4480560"/>
            <a:ext cx="11028960" cy="840600"/>
          </a:xfrm>
          <a:prstGeom prst="roundRect">
            <a:avLst>
              <a:gd name="adj" fmla="val 16667"/>
            </a:avLst>
          </a:prstGeom>
          <a:solidFill>
            <a:srgbClr val="FFF3D8"/>
          </a:solidFill>
          <a:ln w="15120">
            <a:solidFill>
              <a:srgbClr val="D89B16"/>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u="none" strike="noStrike">
              <a:solidFill>
                <a:srgbClr val="000000"/>
              </a:solidFill>
              <a:effectLst/>
              <a:uFillTx/>
              <a:latin typeface="Arial"/>
            </a:endParaRPr>
          </a:p>
        </p:txBody>
      </p:sp>
      <p:sp>
        <p:nvSpPr>
          <p:cNvPr id="541" name="Text 12"/>
          <p:cNvSpPr/>
          <p:nvPr/>
        </p:nvSpPr>
        <p:spPr>
          <a:xfrm>
            <a:off x="621360" y="4690800"/>
            <a:ext cx="2828520" cy="4564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2000" b="1" u="none" strike="noStrike">
                <a:solidFill>
                  <a:srgbClr val="D89B16"/>
                </a:solidFill>
                <a:effectLst/>
                <a:uFillTx/>
                <a:latin typeface="Arial"/>
                <a:ea typeface="Arial"/>
              </a:rPr>
              <a:t>#4  COUNT THE COST</a:t>
            </a:r>
            <a:endParaRPr lang="en-US" sz="2000" b="0" u="none" strike="noStrike">
              <a:solidFill>
                <a:srgbClr val="000000"/>
              </a:solidFill>
              <a:effectLst/>
              <a:uFillTx/>
              <a:latin typeface="Arial"/>
            </a:endParaRPr>
          </a:p>
        </p:txBody>
      </p:sp>
      <p:sp>
        <p:nvSpPr>
          <p:cNvPr id="542" name="Text 13"/>
          <p:cNvSpPr/>
          <p:nvPr/>
        </p:nvSpPr>
        <p:spPr>
          <a:xfrm>
            <a:off x="4404240" y="4617720"/>
            <a:ext cx="5257080" cy="4564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62500" lnSpcReduction="20000"/>
          </a:bodyPr>
          <a:lstStyle/>
          <a:p>
            <a:pPr defTabSz="914400">
              <a:lnSpc>
                <a:spcPct val="100000"/>
              </a:lnSpc>
              <a:tabLst>
                <a:tab pos="0" algn="l"/>
              </a:tabLst>
            </a:pPr>
            <a:r>
              <a:rPr lang="en-US" sz="2800" b="1" u="none" strike="noStrike">
                <a:solidFill>
                  <a:srgbClr val="20262D"/>
                </a:solidFill>
                <a:effectLst/>
                <a:uFillTx/>
                <a:latin typeface="Arial"/>
                <a:ea typeface="Arial"/>
              </a:rPr>
              <a:t>Following Jesus means surrender, not convenience.</a:t>
            </a:r>
            <a:endParaRPr lang="en-US" sz="2800" b="0" u="none" strike="noStrike">
              <a:solidFill>
                <a:srgbClr val="000000"/>
              </a:solidFill>
              <a:effectLst/>
              <a:uFillTx/>
              <a:latin typeface="Arial"/>
            </a:endParaRPr>
          </a:p>
        </p:txBody>
      </p:sp>
      <p:sp>
        <p:nvSpPr>
          <p:cNvPr id="543" name="Text 14"/>
          <p:cNvSpPr/>
          <p:nvPr/>
        </p:nvSpPr>
        <p:spPr>
          <a:xfrm>
            <a:off x="2118240" y="5742360"/>
            <a:ext cx="7954560" cy="52956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77500" lnSpcReduction="20000"/>
          </a:bodyPr>
          <a:lstStyle/>
          <a:p>
            <a:pPr algn="ctr" defTabSz="914400">
              <a:lnSpc>
                <a:spcPct val="100000"/>
              </a:lnSpc>
              <a:tabLst>
                <a:tab pos="0" algn="l"/>
              </a:tabLst>
            </a:pPr>
            <a:r>
              <a:rPr lang="en-US" sz="3200" b="1" u="none" strike="noStrike">
                <a:solidFill>
                  <a:srgbClr val="132A46"/>
                </a:solidFill>
                <a:effectLst/>
                <a:uFillTx/>
                <a:latin typeface="Arial"/>
                <a:ea typeface="Arial"/>
              </a:rPr>
              <a:t>HEAR IT  →  OBEY IT  →  PASS IT ON  →  CHECK IN</a:t>
            </a:r>
            <a:endParaRPr lang="en-US" sz="3200" b="0" u="none" strike="noStrike">
              <a:solidFill>
                <a:srgbClr val="000000"/>
              </a:solidFill>
              <a:effectLst/>
              <a:uFillTx/>
              <a:latin typeface="Arial"/>
            </a:endParaRPr>
          </a:p>
        </p:txBody>
      </p:sp>
      <p:pic>
        <p:nvPicPr>
          <p:cNvPr id="544" name="Picture 2"/>
          <p:cNvPicPr/>
          <p:nvPr/>
        </p:nvPicPr>
        <p:blipFill>
          <a:blip r:embed="rId3"/>
          <a:stretch/>
        </p:blipFill>
        <p:spPr>
          <a:xfrm>
            <a:off x="9347040" y="1377360"/>
            <a:ext cx="726120" cy="705960"/>
          </a:xfrm>
          <a:prstGeom prst="rect">
            <a:avLst/>
          </a:prstGeom>
          <a:noFill/>
          <a:ln w="0">
            <a:noFill/>
          </a:ln>
        </p:spPr>
      </p:pic>
      <p:pic>
        <p:nvPicPr>
          <p:cNvPr id="545" name="Picture 4"/>
          <p:cNvPicPr/>
          <p:nvPr/>
        </p:nvPicPr>
        <p:blipFill>
          <a:blip r:embed="rId4"/>
          <a:stretch/>
        </p:blipFill>
        <p:spPr>
          <a:xfrm>
            <a:off x="10072440" y="1245600"/>
            <a:ext cx="1522080" cy="1014480"/>
          </a:xfrm>
          <a:prstGeom prst="rect">
            <a:avLst/>
          </a:prstGeom>
          <a:noFill/>
          <a:ln w="0">
            <a:noFill/>
          </a:ln>
        </p:spPr>
      </p:pic>
      <p:pic>
        <p:nvPicPr>
          <p:cNvPr id="546" name="Picture 6"/>
          <p:cNvPicPr/>
          <p:nvPr/>
        </p:nvPicPr>
        <p:blipFill>
          <a:blip r:embed="rId5"/>
          <a:stretch/>
        </p:blipFill>
        <p:spPr>
          <a:xfrm>
            <a:off x="10164600" y="3467880"/>
            <a:ext cx="1170720" cy="780480"/>
          </a:xfrm>
          <a:prstGeom prst="rect">
            <a:avLst/>
          </a:prstGeom>
          <a:noFill/>
          <a:ln w="0">
            <a:noFill/>
          </a:ln>
        </p:spPr>
      </p:pic>
      <p:pic>
        <p:nvPicPr>
          <p:cNvPr id="547" name="Picture 8"/>
          <p:cNvPicPr/>
          <p:nvPr/>
        </p:nvPicPr>
        <p:blipFill>
          <a:blip r:embed="rId6"/>
          <a:stretch/>
        </p:blipFill>
        <p:spPr>
          <a:xfrm>
            <a:off x="10356120" y="2421720"/>
            <a:ext cx="788040" cy="752040"/>
          </a:xfrm>
          <a:prstGeom prst="rect">
            <a:avLst/>
          </a:prstGeom>
          <a:noFill/>
          <a:ln w="0">
            <a:noFill/>
          </a:ln>
        </p:spPr>
      </p:pic>
      <p:pic>
        <p:nvPicPr>
          <p:cNvPr id="548" name="Picture 10"/>
          <p:cNvPicPr/>
          <p:nvPr/>
        </p:nvPicPr>
        <p:blipFill>
          <a:blip r:embed="rId7"/>
          <a:stretch/>
        </p:blipFill>
        <p:spPr>
          <a:xfrm>
            <a:off x="10373040" y="4528800"/>
            <a:ext cx="750240" cy="750240"/>
          </a:xfrm>
          <a:prstGeom prst="rect">
            <a:avLst/>
          </a:prstGeom>
          <a:noFill/>
          <a:ln w="0">
            <a:noFill/>
          </a:ln>
        </p:spPr>
      </p:pic>
      <p:sp>
        <p:nvSpPr>
          <p:cNvPr id="2" name="TextBox 1">
            <a:extLst>
              <a:ext uri="{FF2B5EF4-FFF2-40B4-BE49-F238E27FC236}">
                <a16:creationId xmlns:a16="http://schemas.microsoft.com/office/drawing/2014/main" id="{60D60092-EB89-CEC7-4F7F-3E0CD44B74BD}"/>
              </a:ext>
            </a:extLst>
          </p:cNvPr>
          <p:cNvSpPr txBox="1"/>
          <p:nvPr/>
        </p:nvSpPr>
        <p:spPr>
          <a:xfrm>
            <a:off x="6946678" y="2828038"/>
            <a:ext cx="1756571" cy="369332"/>
          </a:xfrm>
          <a:prstGeom prst="rect">
            <a:avLst/>
          </a:prstGeom>
          <a:noFill/>
        </p:spPr>
        <p:txBody>
          <a:bodyPr wrap="none" rtlCol="0">
            <a:spAutoFit/>
          </a:bodyPr>
          <a:lstStyle/>
          <a:p>
            <a:r>
              <a:rPr lang="en-AU" b="1" dirty="0">
                <a:solidFill>
                  <a:srgbClr val="C00000"/>
                </a:solidFill>
              </a:rPr>
              <a:t>27 October 2026</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3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3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3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4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4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3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3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3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4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53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3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39"/>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540"/>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541"/>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542"/>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548"/>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5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1" grpId="0" animBg="1"/>
      <p:bldP spid="532" grpId="0"/>
      <p:bldP spid="533" grpId="0"/>
      <p:bldP spid="534" grpId="0" animBg="1"/>
      <p:bldP spid="535" grpId="0"/>
      <p:bldP spid="536" grpId="0"/>
      <p:bldP spid="537" grpId="0" animBg="1"/>
      <p:bldP spid="538" grpId="0"/>
      <p:bldP spid="539" grpId="0"/>
      <p:bldP spid="540" grpId="0" animBg="1"/>
      <p:bldP spid="541" grpId="0"/>
      <p:bldP spid="542" grpId="0"/>
      <p:bldP spid="543" grpId="0"/>
      <p:bldP spid="2"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9" name="Text 0"/>
          <p:cNvSpPr/>
          <p:nvPr/>
        </p:nvSpPr>
        <p:spPr>
          <a:xfrm>
            <a:off x="2163960" y="457200"/>
            <a:ext cx="7863120" cy="4107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sz="3200" b="1" u="none" strike="noStrike">
                <a:solidFill>
                  <a:srgbClr val="D89B16"/>
                </a:solidFill>
                <a:effectLst/>
                <a:uFillTx/>
                <a:latin typeface="Arial"/>
                <a:ea typeface="Arial"/>
              </a:rPr>
              <a:t>Closing Prayer</a:t>
            </a:r>
            <a:endParaRPr lang="en-US" sz="3200" b="0" u="none" strike="noStrike">
              <a:solidFill>
                <a:srgbClr val="000000"/>
              </a:solidFill>
              <a:effectLst/>
              <a:uFillTx/>
              <a:latin typeface="Arial"/>
            </a:endParaRPr>
          </a:p>
        </p:txBody>
      </p:sp>
      <p:sp>
        <p:nvSpPr>
          <p:cNvPr id="550" name="Text 1"/>
          <p:cNvSpPr/>
          <p:nvPr/>
        </p:nvSpPr>
        <p:spPr>
          <a:xfrm>
            <a:off x="2163960" y="987480"/>
            <a:ext cx="7863120" cy="5936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sz="4000" b="1" u="none" strike="noStrike">
                <a:solidFill>
                  <a:srgbClr val="FFFFFF"/>
                </a:solidFill>
                <a:effectLst/>
                <a:uFillTx/>
                <a:latin typeface="Arial"/>
                <a:ea typeface="Arial"/>
              </a:rPr>
              <a:t>Closing Prayer</a:t>
            </a:r>
            <a:endParaRPr lang="en-US" sz="4000" b="0" u="none" strike="noStrike">
              <a:solidFill>
                <a:srgbClr val="000000"/>
              </a:solidFill>
              <a:effectLst/>
              <a:uFillTx/>
              <a:latin typeface="Arial"/>
            </a:endParaRPr>
          </a:p>
        </p:txBody>
      </p:sp>
      <p:sp>
        <p:nvSpPr>
          <p:cNvPr id="551" name="Text 2"/>
          <p:cNvSpPr/>
          <p:nvPr/>
        </p:nvSpPr>
        <p:spPr>
          <a:xfrm>
            <a:off x="792000" y="987480"/>
            <a:ext cx="10765080" cy="4772520"/>
          </a:xfrm>
          <a:prstGeom prst="rect">
            <a:avLst/>
          </a:prstGeom>
          <a:noFill/>
          <a:ln w="0">
            <a:noFill/>
          </a:ln>
        </p:spPr>
        <p:style>
          <a:lnRef idx="0">
            <a:scrgbClr r="0" g="0" b="0"/>
          </a:lnRef>
          <a:fillRef idx="0">
            <a:scrgbClr r="0" g="0" b="0"/>
          </a:fillRef>
          <a:effectRef idx="0">
            <a:scrgbClr r="0" g="0" b="0"/>
          </a:effectRef>
          <a:fontRef idx="minor"/>
        </p:style>
        <p:txBody>
          <a:bodyPr lIns="720" tIns="720" rIns="720" bIns="720" anchor="ctr">
            <a:normAutofit/>
          </a:bodyPr>
          <a:lstStyle/>
          <a:p>
            <a:pPr marL="457200" indent="-457200" defTabSz="914400">
              <a:lnSpc>
                <a:spcPct val="100000"/>
              </a:lnSpc>
              <a:buClr>
                <a:srgbClr val="000000"/>
              </a:buClr>
              <a:buFont typeface="Arial"/>
              <a:buChar char="•"/>
            </a:pPr>
            <a:r>
              <a:rPr lang="en-AU" sz="3200" b="0" u="none" strike="noStrike">
                <a:solidFill>
                  <a:srgbClr val="000000"/>
                </a:solidFill>
                <a:effectLst/>
                <a:uFillTx/>
                <a:latin typeface="Calibri"/>
              </a:rPr>
              <a:t>Thank You, Jesus, that You gave Yourself for us. </a:t>
            </a:r>
            <a:endParaRPr lang="en-US" sz="3200" b="0" u="none" strike="noStrike">
              <a:solidFill>
                <a:srgbClr val="000000"/>
              </a:solidFill>
              <a:effectLst/>
              <a:uFillTx/>
              <a:latin typeface="Arial"/>
            </a:endParaRPr>
          </a:p>
          <a:p>
            <a:pPr marL="457200" indent="-457200" defTabSz="914400">
              <a:lnSpc>
                <a:spcPct val="100000"/>
              </a:lnSpc>
              <a:buClr>
                <a:srgbClr val="000000"/>
              </a:buClr>
              <a:buFont typeface="Arial"/>
              <a:buChar char="•"/>
            </a:pPr>
            <a:r>
              <a:rPr lang="en-AU" sz="3200" b="0" u="none" strike="noStrike">
                <a:solidFill>
                  <a:srgbClr val="000000"/>
                </a:solidFill>
                <a:effectLst/>
                <a:uFillTx/>
                <a:latin typeface="Calibri"/>
              </a:rPr>
              <a:t>Show us what we are still holding back. </a:t>
            </a:r>
            <a:endParaRPr lang="en-US" sz="3200" b="0" u="none" strike="noStrike">
              <a:solidFill>
                <a:srgbClr val="000000"/>
              </a:solidFill>
              <a:effectLst/>
              <a:uFillTx/>
              <a:latin typeface="Arial"/>
            </a:endParaRPr>
          </a:p>
          <a:p>
            <a:pPr marL="457200" indent="-457200" defTabSz="914400">
              <a:lnSpc>
                <a:spcPct val="100000"/>
              </a:lnSpc>
              <a:buClr>
                <a:srgbClr val="000000"/>
              </a:buClr>
              <a:buFont typeface="Arial"/>
              <a:buChar char="•"/>
            </a:pPr>
            <a:r>
              <a:rPr lang="en-AU" sz="3200" b="0" u="none" strike="noStrike">
                <a:solidFill>
                  <a:srgbClr val="000000"/>
                </a:solidFill>
                <a:effectLst/>
                <a:uFillTx/>
                <a:latin typeface="Calibri"/>
              </a:rPr>
              <a:t>Help us surrender every part of our lives to Your rule. </a:t>
            </a:r>
            <a:endParaRPr lang="en-US" sz="3200" b="0" u="none" strike="noStrike">
              <a:solidFill>
                <a:srgbClr val="000000"/>
              </a:solidFill>
              <a:effectLst/>
              <a:uFillTx/>
              <a:latin typeface="Arial"/>
            </a:endParaRPr>
          </a:p>
          <a:p>
            <a:pPr marL="457200" indent="-457200" defTabSz="914400">
              <a:lnSpc>
                <a:spcPct val="100000"/>
              </a:lnSpc>
              <a:buClr>
                <a:srgbClr val="000000"/>
              </a:buClr>
              <a:buFont typeface="Arial"/>
              <a:buChar char="•"/>
            </a:pPr>
            <a:r>
              <a:rPr lang="en-AU" sz="3200" b="0" u="none" strike="noStrike">
                <a:solidFill>
                  <a:srgbClr val="000000"/>
                </a:solidFill>
                <a:effectLst/>
                <a:uFillTx/>
                <a:latin typeface="Calibri"/>
              </a:rPr>
              <a:t>Give us courage to deny ourselves and take up our cross daily. </a:t>
            </a:r>
            <a:endParaRPr lang="en-US" sz="3200" b="0" u="none" strike="noStrike">
              <a:solidFill>
                <a:srgbClr val="000000"/>
              </a:solidFill>
              <a:effectLst/>
              <a:uFillTx/>
              <a:latin typeface="Arial"/>
            </a:endParaRPr>
          </a:p>
          <a:p>
            <a:pPr marL="457200" indent="-457200" defTabSz="914400">
              <a:lnSpc>
                <a:spcPct val="100000"/>
              </a:lnSpc>
              <a:buClr>
                <a:srgbClr val="000000"/>
              </a:buClr>
              <a:buFont typeface="Arial"/>
              <a:buChar char="•"/>
            </a:pPr>
            <a:r>
              <a:rPr lang="en-AU" sz="3200" b="0" u="none" strike="noStrike">
                <a:solidFill>
                  <a:srgbClr val="000000"/>
                </a:solidFill>
                <a:effectLst/>
                <a:uFillTx/>
                <a:latin typeface="Calibri"/>
              </a:rPr>
              <a:t>Teach us to trust You when obedience is costly. </a:t>
            </a:r>
            <a:endParaRPr lang="en-US" sz="3200" b="0" u="none" strike="noStrike">
              <a:solidFill>
                <a:srgbClr val="000000"/>
              </a:solidFill>
              <a:effectLst/>
              <a:uFillTx/>
              <a:latin typeface="Arial"/>
            </a:endParaRPr>
          </a:p>
          <a:p>
            <a:pPr marL="457200" indent="-457200" defTabSz="914400">
              <a:lnSpc>
                <a:spcPct val="100000"/>
              </a:lnSpc>
              <a:buClr>
                <a:srgbClr val="000000"/>
              </a:buClr>
              <a:buFont typeface="Arial"/>
              <a:buChar char="•"/>
            </a:pPr>
            <a:r>
              <a:rPr lang="en-AU" sz="3200" b="0" u="none" strike="noStrike">
                <a:solidFill>
                  <a:srgbClr val="000000"/>
                </a:solidFill>
                <a:effectLst/>
                <a:uFillTx/>
                <a:latin typeface="Calibri"/>
              </a:rPr>
              <a:t>Help us follow You faithfully and help others follow You too.</a:t>
            </a:r>
            <a:endParaRPr lang="en-US" sz="3200" b="0" u="none" strike="noStrike">
              <a:solidFill>
                <a:srgbClr val="000000"/>
              </a:solidFill>
              <a:effectLst/>
              <a:uFillTx/>
              <a:latin typeface="Arial"/>
            </a:endParaRPr>
          </a:p>
          <a:p>
            <a:pPr marL="457200" indent="-457200" defTabSz="914400">
              <a:lnSpc>
                <a:spcPct val="100000"/>
              </a:lnSpc>
              <a:buClr>
                <a:srgbClr val="000000"/>
              </a:buClr>
              <a:buFont typeface="Arial"/>
              <a:buChar char="•"/>
            </a:pPr>
            <a:r>
              <a:rPr lang="en-AU" sz="3200" b="0" u="none" strike="noStrike">
                <a:solidFill>
                  <a:srgbClr val="000000"/>
                </a:solidFill>
                <a:effectLst/>
                <a:uFillTx/>
                <a:latin typeface="Calibri"/>
              </a:rPr>
              <a:t>Protect us and help us this week to do just one thing that we have been holding back from you. </a:t>
            </a:r>
            <a:endParaRPr lang="en-US" sz="3200" b="0" u="none" strike="noStrike">
              <a:solidFill>
                <a:srgbClr val="000000"/>
              </a:solidFill>
              <a:effectLst/>
              <a:uFillTx/>
              <a:latin typeface="Arial"/>
            </a:endParaRPr>
          </a:p>
          <a:p>
            <a:pPr marL="457200" indent="-457200" defTabSz="914400">
              <a:lnSpc>
                <a:spcPct val="100000"/>
              </a:lnSpc>
              <a:buClr>
                <a:srgbClr val="000000"/>
              </a:buClr>
              <a:buFont typeface="Arial"/>
              <a:buChar char="•"/>
            </a:pPr>
            <a:r>
              <a:rPr lang="en-AU" sz="3200" b="0" u="none" strike="noStrike">
                <a:solidFill>
                  <a:srgbClr val="000000"/>
                </a:solidFill>
                <a:effectLst/>
                <a:uFillTx/>
                <a:latin typeface="Calibri"/>
              </a:rPr>
              <a:t>In your name Amen</a:t>
            </a:r>
            <a:endParaRPr lang="en-US" sz="3200" b="0" u="none" strike="noStrike">
              <a:solidFill>
                <a:srgbClr val="000000"/>
              </a:solidFill>
              <a:effectLst/>
              <a:uFillTx/>
              <a:latin typeface="Arial"/>
            </a:endParaRPr>
          </a:p>
        </p:txBody>
      </p:sp>
      <p:sp>
        <p:nvSpPr>
          <p:cNvPr id="552" name="Text 3"/>
          <p:cNvSpPr/>
          <p:nvPr/>
        </p:nvSpPr>
        <p:spPr>
          <a:xfrm>
            <a:off x="2255400" y="5989320"/>
            <a:ext cx="7680240" cy="3834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62500" lnSpcReduction="20000"/>
          </a:bodyPr>
          <a:lstStyle/>
          <a:p>
            <a:pPr algn="ctr" defTabSz="914400">
              <a:lnSpc>
                <a:spcPct val="100000"/>
              </a:lnSpc>
              <a:tabLst>
                <a:tab pos="0" algn="l"/>
              </a:tabLst>
            </a:pPr>
            <a:r>
              <a:rPr lang="en-US" sz="2800" b="1" u="none" strike="noStrike">
                <a:solidFill>
                  <a:srgbClr val="D89B16"/>
                </a:solidFill>
                <a:effectLst/>
                <a:uFillTx/>
                <a:latin typeface="Arial"/>
                <a:ea typeface="Arial"/>
              </a:rPr>
              <a:t>FOLLOW JESUS.  SURRENDER DAILY.  HELP OTHERS FOLLOW.</a:t>
            </a:r>
            <a:endParaRPr lang="en-US" sz="2800" b="0" u="none" strike="noStrike">
              <a:solidFill>
                <a:srgbClr val="000000"/>
              </a:solidFill>
              <a:effectLst/>
              <a:uFillTx/>
              <a:latin typeface="Aria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53" name="Text 0"/>
          <p:cNvSpPr/>
          <p:nvPr/>
        </p:nvSpPr>
        <p:spPr>
          <a:xfrm>
            <a:off x="2026800" y="228600"/>
            <a:ext cx="8046000" cy="3834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3200" b="1" u="none" strike="noStrike">
                <a:solidFill>
                  <a:srgbClr val="D89B16"/>
                </a:solidFill>
                <a:effectLst/>
                <a:uFillTx/>
                <a:latin typeface="Arial"/>
                <a:ea typeface="Arial"/>
              </a:rPr>
              <a:t>REFERENCE — HIDDEN</a:t>
            </a:r>
            <a:endParaRPr lang="en-US" sz="3200" b="0" u="none" strike="noStrike">
              <a:solidFill>
                <a:srgbClr val="000000"/>
              </a:solidFill>
              <a:effectLst/>
              <a:uFillTx/>
              <a:latin typeface="Arial"/>
            </a:endParaRPr>
          </a:p>
        </p:txBody>
      </p:sp>
      <p:sp>
        <p:nvSpPr>
          <p:cNvPr id="554" name="Text 1"/>
          <p:cNvSpPr/>
          <p:nvPr/>
        </p:nvSpPr>
        <p:spPr>
          <a:xfrm>
            <a:off x="2026800" y="612720"/>
            <a:ext cx="8137440" cy="5295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70000" lnSpcReduction="20000"/>
          </a:bodyPr>
          <a:lstStyle/>
          <a:p>
            <a:pPr defTabSz="914400">
              <a:lnSpc>
                <a:spcPct val="100000"/>
              </a:lnSpc>
              <a:tabLst>
                <a:tab pos="0" algn="l"/>
              </a:tabLst>
            </a:pPr>
            <a:r>
              <a:rPr lang="en-US" sz="4000" b="1" u="none" strike="noStrike">
                <a:solidFill>
                  <a:srgbClr val="132A46"/>
                </a:solidFill>
                <a:effectLst/>
                <a:uFillTx/>
                <a:latin typeface="Arial"/>
                <a:ea typeface="Arial"/>
              </a:rPr>
              <a:t>Luke 14:26 — “Hate” and the Matthew Parallel</a:t>
            </a:r>
            <a:endParaRPr lang="en-US" sz="4000" b="0" u="none" strike="noStrike">
              <a:solidFill>
                <a:srgbClr val="000000"/>
              </a:solidFill>
              <a:effectLst/>
              <a:uFillTx/>
              <a:latin typeface="Arial"/>
            </a:endParaRPr>
          </a:p>
        </p:txBody>
      </p:sp>
      <p:sp>
        <p:nvSpPr>
          <p:cNvPr id="555" name="Text 2"/>
          <p:cNvSpPr/>
          <p:nvPr/>
        </p:nvSpPr>
        <p:spPr>
          <a:xfrm>
            <a:off x="2255400" y="1417320"/>
            <a:ext cx="7680240" cy="475416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lnSpcReduction="10000"/>
          </a:bodyPr>
          <a:lstStyle/>
          <a:p>
            <a:pPr defTabSz="914400">
              <a:lnSpc>
                <a:spcPct val="100000"/>
              </a:lnSpc>
              <a:tabLst>
                <a:tab pos="0" algn="l"/>
              </a:tabLst>
            </a:pPr>
            <a:r>
              <a:rPr lang="en-US" sz="2800" b="0" u="none" strike="noStrike">
                <a:solidFill>
                  <a:srgbClr val="20262D"/>
                </a:solidFill>
                <a:effectLst/>
                <a:uFillTx/>
                <a:latin typeface="Arial"/>
                <a:ea typeface="Arial"/>
              </a:rPr>
              <a:t>Luke 14:26 uses deliberately severe comparative language: Jesus demands allegiance above even the closest family ties.</a:t>
            </a:r>
            <a:endParaRPr lang="en-US" sz="2800" b="0" u="none" strike="noStrike">
              <a:solidFill>
                <a:srgbClr val="000000"/>
              </a:solidFill>
              <a:effectLst/>
              <a:uFillTx/>
              <a:latin typeface="Arial"/>
            </a:endParaRPr>
          </a:p>
          <a:p>
            <a:pPr defTabSz="914400">
              <a:lnSpc>
                <a:spcPct val="100000"/>
              </a:lnSpc>
              <a:tabLst>
                <a:tab pos="0" algn="l"/>
              </a:tabLst>
            </a:pPr>
            <a:endParaRPr lang="en-US" sz="2800" b="0" u="none" strike="noStrike">
              <a:solidFill>
                <a:srgbClr val="000000"/>
              </a:solidFill>
              <a:effectLst/>
              <a:uFillTx/>
              <a:latin typeface="Arial"/>
            </a:endParaRPr>
          </a:p>
          <a:p>
            <a:pPr defTabSz="914400">
              <a:lnSpc>
                <a:spcPct val="100000"/>
              </a:lnSpc>
              <a:tabLst>
                <a:tab pos="0" algn="l"/>
              </a:tabLst>
            </a:pPr>
            <a:r>
              <a:rPr lang="en-US" sz="2800" b="0" u="none" strike="noStrike">
                <a:solidFill>
                  <a:srgbClr val="20262D"/>
                </a:solidFill>
                <a:effectLst/>
                <a:uFillTx/>
                <a:latin typeface="Arial"/>
                <a:ea typeface="Arial"/>
              </a:rPr>
              <a:t>Matthew 10:37 expresses the same priority more explicitly: “Whoever loves father or mother more than me…”</a:t>
            </a:r>
            <a:endParaRPr lang="en-US" sz="2800" b="0" u="none" strike="noStrike">
              <a:solidFill>
                <a:srgbClr val="000000"/>
              </a:solidFill>
              <a:effectLst/>
              <a:uFillTx/>
              <a:latin typeface="Arial"/>
            </a:endParaRPr>
          </a:p>
          <a:p>
            <a:pPr defTabSz="914400">
              <a:lnSpc>
                <a:spcPct val="100000"/>
              </a:lnSpc>
              <a:tabLst>
                <a:tab pos="0" algn="l"/>
              </a:tabLst>
            </a:pPr>
            <a:endParaRPr lang="en-US" sz="2800" b="0" u="none" strike="noStrike">
              <a:solidFill>
                <a:srgbClr val="000000"/>
              </a:solidFill>
              <a:effectLst/>
              <a:uFillTx/>
              <a:latin typeface="Arial"/>
            </a:endParaRPr>
          </a:p>
          <a:p>
            <a:pPr defTabSz="914400">
              <a:lnSpc>
                <a:spcPct val="100000"/>
              </a:lnSpc>
              <a:tabLst>
                <a:tab pos="0" algn="l"/>
              </a:tabLst>
            </a:pPr>
            <a:r>
              <a:rPr lang="en-US" sz="2800" b="0" u="none" strike="noStrike">
                <a:solidFill>
                  <a:srgbClr val="20262D"/>
                </a:solidFill>
                <a:effectLst/>
                <a:uFillTx/>
                <a:latin typeface="Arial"/>
                <a:ea typeface="Arial"/>
              </a:rPr>
              <a:t>Pastoral guardrail: this text is never permission for cruelty, neglect, abandonment or abuse. The point is supreme allegiance to Jesus.  (See 10 commandments)</a:t>
            </a:r>
            <a:endParaRPr lang="en-US" sz="2800" b="0" u="none" strike="noStrike">
              <a:solidFill>
                <a:srgbClr val="000000"/>
              </a:solidFill>
              <a:effectLst/>
              <a:uFillTx/>
              <a:latin typeface="Arial"/>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56" name="Text 0"/>
          <p:cNvSpPr/>
          <p:nvPr/>
        </p:nvSpPr>
        <p:spPr>
          <a:xfrm>
            <a:off x="2026800" y="228600"/>
            <a:ext cx="8046000" cy="3834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3200" b="1" u="none" strike="noStrike">
                <a:solidFill>
                  <a:srgbClr val="D89B16"/>
                </a:solidFill>
                <a:effectLst/>
                <a:uFillTx/>
                <a:latin typeface="Arial"/>
                <a:ea typeface="Arial"/>
              </a:rPr>
              <a:t>REFERENCE — HIDDEN</a:t>
            </a:r>
            <a:endParaRPr lang="en-US" sz="3200" b="0" u="none" strike="noStrike">
              <a:solidFill>
                <a:srgbClr val="000000"/>
              </a:solidFill>
              <a:effectLst/>
              <a:uFillTx/>
              <a:latin typeface="Arial"/>
            </a:endParaRPr>
          </a:p>
        </p:txBody>
      </p:sp>
      <p:sp>
        <p:nvSpPr>
          <p:cNvPr id="557" name="Text 1"/>
          <p:cNvSpPr/>
          <p:nvPr/>
        </p:nvSpPr>
        <p:spPr>
          <a:xfrm>
            <a:off x="2026800" y="612720"/>
            <a:ext cx="8137440" cy="5295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85000" lnSpcReduction="9999"/>
          </a:bodyPr>
          <a:lstStyle/>
          <a:p>
            <a:pPr defTabSz="914400">
              <a:lnSpc>
                <a:spcPct val="100000"/>
              </a:lnSpc>
              <a:tabLst>
                <a:tab pos="0" algn="l"/>
              </a:tabLst>
            </a:pPr>
            <a:r>
              <a:rPr lang="en-US" sz="4000" b="1" u="none" strike="noStrike">
                <a:solidFill>
                  <a:srgbClr val="132A46"/>
                </a:solidFill>
                <a:effectLst/>
                <a:uFillTx/>
                <a:latin typeface="Arial"/>
                <a:ea typeface="Arial"/>
              </a:rPr>
              <a:t>Cross-Bearing — Historical Guardrail</a:t>
            </a:r>
            <a:endParaRPr lang="en-US" sz="4000" b="0" u="none" strike="noStrike">
              <a:solidFill>
                <a:srgbClr val="000000"/>
              </a:solidFill>
              <a:effectLst/>
              <a:uFillTx/>
              <a:latin typeface="Arial"/>
            </a:endParaRPr>
          </a:p>
        </p:txBody>
      </p:sp>
      <p:sp>
        <p:nvSpPr>
          <p:cNvPr id="558" name="Text 2"/>
          <p:cNvSpPr/>
          <p:nvPr/>
        </p:nvSpPr>
        <p:spPr>
          <a:xfrm>
            <a:off x="2255400" y="1417320"/>
            <a:ext cx="7680240" cy="475416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a:bodyPr>
          <a:lstStyle/>
          <a:p>
            <a:pPr defTabSz="914400">
              <a:lnSpc>
                <a:spcPct val="100000"/>
              </a:lnSpc>
              <a:tabLst>
                <a:tab pos="0" algn="l"/>
              </a:tabLst>
            </a:pPr>
            <a:r>
              <a:rPr lang="en-US" sz="2800" b="0" u="none" strike="noStrike">
                <a:solidFill>
                  <a:srgbClr val="20262D"/>
                </a:solidFill>
                <a:effectLst/>
                <a:uFillTx/>
                <a:latin typeface="Arial"/>
                <a:ea typeface="Arial"/>
              </a:rPr>
              <a:t>In the Roman world, the cross was an instrument of execution, public shame and loss of control.</a:t>
            </a:r>
            <a:endParaRPr lang="en-US" sz="2800" b="0" u="none" strike="noStrike">
              <a:solidFill>
                <a:srgbClr val="000000"/>
              </a:solidFill>
              <a:effectLst/>
              <a:uFillTx/>
              <a:latin typeface="Arial"/>
            </a:endParaRPr>
          </a:p>
          <a:p>
            <a:pPr defTabSz="914400">
              <a:lnSpc>
                <a:spcPct val="100000"/>
              </a:lnSpc>
              <a:tabLst>
                <a:tab pos="0" algn="l"/>
              </a:tabLst>
            </a:pPr>
            <a:endParaRPr lang="en-US" sz="2800" b="0" u="none" strike="noStrike">
              <a:solidFill>
                <a:srgbClr val="000000"/>
              </a:solidFill>
              <a:effectLst/>
              <a:uFillTx/>
              <a:latin typeface="Arial"/>
            </a:endParaRPr>
          </a:p>
          <a:p>
            <a:pPr defTabSz="914400">
              <a:lnSpc>
                <a:spcPct val="100000"/>
              </a:lnSpc>
              <a:tabLst>
                <a:tab pos="0" algn="l"/>
              </a:tabLst>
            </a:pPr>
            <a:r>
              <a:rPr lang="en-US" sz="2800" b="0" u="none" strike="noStrike">
                <a:solidFill>
                  <a:srgbClr val="20262D"/>
                </a:solidFill>
                <a:effectLst/>
                <a:uFillTx/>
                <a:latin typeface="Arial"/>
                <a:ea typeface="Arial"/>
              </a:rPr>
              <a:t>Do not reduce “take up your cross” to ordinary annoyances such as a difficult day or minor inconvenience.</a:t>
            </a:r>
            <a:endParaRPr lang="en-US" sz="2800" b="0" u="none" strike="noStrike">
              <a:solidFill>
                <a:srgbClr val="000000"/>
              </a:solidFill>
              <a:effectLst/>
              <a:uFillTx/>
              <a:latin typeface="Arial"/>
            </a:endParaRPr>
          </a:p>
          <a:p>
            <a:pPr defTabSz="914400">
              <a:lnSpc>
                <a:spcPct val="100000"/>
              </a:lnSpc>
              <a:tabLst>
                <a:tab pos="0" algn="l"/>
              </a:tabLst>
            </a:pPr>
            <a:endParaRPr lang="en-US" sz="2800" b="0" u="none" strike="noStrike">
              <a:solidFill>
                <a:srgbClr val="000000"/>
              </a:solidFill>
              <a:effectLst/>
              <a:uFillTx/>
              <a:latin typeface="Arial"/>
            </a:endParaRPr>
          </a:p>
          <a:p>
            <a:pPr defTabSz="914400">
              <a:lnSpc>
                <a:spcPct val="100000"/>
              </a:lnSpc>
              <a:tabLst>
                <a:tab pos="0" algn="l"/>
              </a:tabLst>
            </a:pPr>
            <a:r>
              <a:rPr lang="en-US" sz="2800" b="0" u="none" strike="noStrike">
                <a:solidFill>
                  <a:srgbClr val="20262D"/>
                </a:solidFill>
                <a:effectLst/>
                <a:uFillTx/>
                <a:latin typeface="Arial"/>
                <a:ea typeface="Arial"/>
              </a:rPr>
              <a:t>Jesus’ language is deliberately serious: the disciple relinquishes self-rule and follows Him even when obedience is costly.</a:t>
            </a:r>
            <a:endParaRPr lang="en-US" sz="2800" b="0" u="none" strike="noStrike">
              <a:solidFill>
                <a:srgbClr val="000000"/>
              </a:solidFill>
              <a:effectLst/>
              <a:uFillTx/>
              <a:latin typeface="Arial"/>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59" name="Text 0"/>
          <p:cNvSpPr/>
          <p:nvPr/>
        </p:nvSpPr>
        <p:spPr>
          <a:xfrm>
            <a:off x="2026800" y="228600"/>
            <a:ext cx="8046000" cy="3834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3200" b="1" u="none" strike="noStrike">
                <a:solidFill>
                  <a:srgbClr val="D89B16"/>
                </a:solidFill>
                <a:effectLst/>
                <a:uFillTx/>
                <a:latin typeface="Arial"/>
                <a:ea typeface="Arial"/>
              </a:rPr>
              <a:t>REFERENCE — HIDDEN</a:t>
            </a:r>
            <a:endParaRPr lang="en-US" sz="3200" b="0" u="none" strike="noStrike">
              <a:solidFill>
                <a:srgbClr val="000000"/>
              </a:solidFill>
              <a:effectLst/>
              <a:uFillTx/>
              <a:latin typeface="Arial"/>
            </a:endParaRPr>
          </a:p>
        </p:txBody>
      </p:sp>
      <p:sp>
        <p:nvSpPr>
          <p:cNvPr id="560" name="Text 1"/>
          <p:cNvSpPr/>
          <p:nvPr/>
        </p:nvSpPr>
        <p:spPr>
          <a:xfrm>
            <a:off x="2026800" y="612720"/>
            <a:ext cx="8137440" cy="5295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77500" lnSpcReduction="20000"/>
          </a:bodyPr>
          <a:lstStyle/>
          <a:p>
            <a:pPr defTabSz="914400">
              <a:lnSpc>
                <a:spcPct val="100000"/>
              </a:lnSpc>
              <a:tabLst>
                <a:tab pos="0" algn="l"/>
              </a:tabLst>
            </a:pPr>
            <a:r>
              <a:rPr lang="en-US" sz="4000" b="1" u="none" strike="noStrike">
                <a:solidFill>
                  <a:srgbClr val="132A46"/>
                </a:solidFill>
                <a:effectLst/>
                <a:uFillTx/>
                <a:latin typeface="Arial"/>
                <a:ea typeface="Arial"/>
              </a:rPr>
              <a:t>Grace and Cost — Keep the Order Right</a:t>
            </a:r>
            <a:endParaRPr lang="en-US" sz="4000" b="0" u="none" strike="noStrike">
              <a:solidFill>
                <a:srgbClr val="000000"/>
              </a:solidFill>
              <a:effectLst/>
              <a:uFillTx/>
              <a:latin typeface="Arial"/>
            </a:endParaRPr>
          </a:p>
        </p:txBody>
      </p:sp>
      <p:sp>
        <p:nvSpPr>
          <p:cNvPr id="561" name="Text 2"/>
          <p:cNvSpPr/>
          <p:nvPr/>
        </p:nvSpPr>
        <p:spPr>
          <a:xfrm>
            <a:off x="2255400" y="1417320"/>
            <a:ext cx="7680240" cy="475416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a:bodyPr>
          <a:lstStyle/>
          <a:p>
            <a:pPr defTabSz="914400">
              <a:lnSpc>
                <a:spcPct val="100000"/>
              </a:lnSpc>
              <a:tabLst>
                <a:tab pos="0" algn="l"/>
              </a:tabLst>
            </a:pPr>
            <a:r>
              <a:rPr lang="en-US" sz="2800" b="0" u="none" strike="noStrike">
                <a:solidFill>
                  <a:srgbClr val="20262D"/>
                </a:solidFill>
                <a:effectLst/>
                <a:uFillTx/>
                <a:latin typeface="Arial"/>
                <a:ea typeface="Arial"/>
              </a:rPr>
              <a:t>Salvation is received by grace through faith; sacrifice does not purchase acceptance with God.</a:t>
            </a:r>
            <a:endParaRPr lang="en-US" sz="2800" b="0" u="none" strike="noStrike">
              <a:solidFill>
                <a:srgbClr val="000000"/>
              </a:solidFill>
              <a:effectLst/>
              <a:uFillTx/>
              <a:latin typeface="Arial"/>
            </a:endParaRPr>
          </a:p>
          <a:p>
            <a:pPr defTabSz="914400">
              <a:lnSpc>
                <a:spcPct val="100000"/>
              </a:lnSpc>
              <a:tabLst>
                <a:tab pos="0" algn="l"/>
              </a:tabLst>
            </a:pPr>
            <a:endParaRPr lang="en-US" sz="2800" b="0" u="none" strike="noStrike">
              <a:solidFill>
                <a:srgbClr val="000000"/>
              </a:solidFill>
              <a:effectLst/>
              <a:uFillTx/>
              <a:latin typeface="Arial"/>
            </a:endParaRPr>
          </a:p>
          <a:p>
            <a:pPr defTabSz="914400">
              <a:lnSpc>
                <a:spcPct val="100000"/>
              </a:lnSpc>
              <a:tabLst>
                <a:tab pos="0" algn="l"/>
              </a:tabLst>
            </a:pPr>
            <a:r>
              <a:rPr lang="en-US" sz="2800" b="0" u="none" strike="noStrike">
                <a:solidFill>
                  <a:srgbClr val="20262D"/>
                </a:solidFill>
                <a:effectLst/>
                <a:uFillTx/>
                <a:latin typeface="Arial"/>
                <a:ea typeface="Arial"/>
              </a:rPr>
              <a:t>Counting the cost describes honest discipleship after the invitation of grace.</a:t>
            </a:r>
            <a:endParaRPr lang="en-US" sz="2800" b="0" u="none" strike="noStrike">
              <a:solidFill>
                <a:srgbClr val="000000"/>
              </a:solidFill>
              <a:effectLst/>
              <a:uFillTx/>
              <a:latin typeface="Arial"/>
            </a:endParaRPr>
          </a:p>
          <a:p>
            <a:pPr defTabSz="914400">
              <a:lnSpc>
                <a:spcPct val="100000"/>
              </a:lnSpc>
              <a:tabLst>
                <a:tab pos="0" algn="l"/>
              </a:tabLst>
            </a:pPr>
            <a:endParaRPr lang="en-US" sz="2800" b="0" u="none" strike="noStrike">
              <a:solidFill>
                <a:srgbClr val="000000"/>
              </a:solidFill>
              <a:effectLst/>
              <a:uFillTx/>
              <a:latin typeface="Arial"/>
            </a:endParaRPr>
          </a:p>
          <a:p>
            <a:pPr defTabSz="914400">
              <a:lnSpc>
                <a:spcPct val="100000"/>
              </a:lnSpc>
              <a:tabLst>
                <a:tab pos="0" algn="l"/>
              </a:tabLst>
            </a:pPr>
            <a:r>
              <a:rPr lang="en-US" sz="2800" b="0" u="none" strike="noStrike">
                <a:solidFill>
                  <a:srgbClr val="20262D"/>
                </a:solidFill>
                <a:effectLst/>
                <a:uFillTx/>
                <a:latin typeface="Arial"/>
                <a:ea typeface="Arial"/>
              </a:rPr>
              <a:t>Useful line: “The gift is free to us because it was costly to Christ. We do not pay Jesus back; we belong to Him.”</a:t>
            </a:r>
            <a:endParaRPr lang="en-US" sz="2800" b="0" u="none" strike="noStrike">
              <a:solidFill>
                <a:srgbClr val="000000"/>
              </a:solidFill>
              <a:effectLst/>
              <a:uFillTx/>
              <a:latin typeface="Arial"/>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62" name="Text 0"/>
          <p:cNvSpPr/>
          <p:nvPr/>
        </p:nvSpPr>
        <p:spPr>
          <a:xfrm>
            <a:off x="2026800" y="228600"/>
            <a:ext cx="8046000" cy="3834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3200" b="1" u="none" strike="noStrike">
                <a:solidFill>
                  <a:srgbClr val="D89B16"/>
                </a:solidFill>
                <a:effectLst/>
                <a:uFillTx/>
                <a:latin typeface="Arial"/>
                <a:ea typeface="Arial"/>
              </a:rPr>
              <a:t>REFERENCE — HIDDEN</a:t>
            </a:r>
            <a:endParaRPr lang="en-US" sz="3200" b="0" u="none" strike="noStrike">
              <a:solidFill>
                <a:srgbClr val="000000"/>
              </a:solidFill>
              <a:effectLst/>
              <a:uFillTx/>
              <a:latin typeface="Arial"/>
            </a:endParaRPr>
          </a:p>
        </p:txBody>
      </p:sp>
      <p:sp>
        <p:nvSpPr>
          <p:cNvPr id="563" name="Text 1"/>
          <p:cNvSpPr/>
          <p:nvPr/>
        </p:nvSpPr>
        <p:spPr>
          <a:xfrm>
            <a:off x="2026800" y="612720"/>
            <a:ext cx="8137440" cy="5295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85000" lnSpcReduction="9999"/>
          </a:bodyPr>
          <a:lstStyle/>
          <a:p>
            <a:pPr defTabSz="914400">
              <a:lnSpc>
                <a:spcPct val="100000"/>
              </a:lnSpc>
              <a:tabLst>
                <a:tab pos="0" algn="l"/>
              </a:tabLst>
            </a:pPr>
            <a:r>
              <a:rPr lang="en-US" sz="4000" b="1" u="none" strike="noStrike">
                <a:solidFill>
                  <a:srgbClr val="132A46"/>
                </a:solidFill>
                <a:effectLst/>
                <a:uFillTx/>
                <a:latin typeface="Arial"/>
                <a:ea typeface="Arial"/>
              </a:rPr>
              <a:t>Luke 14:25–33 — Flow of the Passage</a:t>
            </a:r>
            <a:endParaRPr lang="en-US" sz="4000" b="0" u="none" strike="noStrike">
              <a:solidFill>
                <a:srgbClr val="000000"/>
              </a:solidFill>
              <a:effectLst/>
              <a:uFillTx/>
              <a:latin typeface="Arial"/>
            </a:endParaRPr>
          </a:p>
        </p:txBody>
      </p:sp>
      <p:sp>
        <p:nvSpPr>
          <p:cNvPr id="564" name="Text 2"/>
          <p:cNvSpPr/>
          <p:nvPr/>
        </p:nvSpPr>
        <p:spPr>
          <a:xfrm>
            <a:off x="2255400" y="1417320"/>
            <a:ext cx="7680240" cy="475416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lnSpcReduction="10000"/>
          </a:bodyPr>
          <a:lstStyle/>
          <a:p>
            <a:pPr defTabSz="914400">
              <a:lnSpc>
                <a:spcPct val="100000"/>
              </a:lnSpc>
              <a:tabLst>
                <a:tab pos="0" algn="l"/>
              </a:tabLst>
            </a:pPr>
            <a:r>
              <a:rPr lang="en-US" sz="2800" b="0" u="none" strike="noStrike">
                <a:solidFill>
                  <a:srgbClr val="20262D"/>
                </a:solidFill>
                <a:effectLst/>
                <a:uFillTx/>
                <a:latin typeface="Arial"/>
                <a:ea typeface="Arial"/>
              </a:rPr>
              <a:t>25 — Large crowds travel with Jesus.</a:t>
            </a:r>
            <a:endParaRPr lang="en-US" sz="2800" b="0" u="none" strike="noStrike">
              <a:solidFill>
                <a:srgbClr val="000000"/>
              </a:solidFill>
              <a:effectLst/>
              <a:uFillTx/>
              <a:latin typeface="Arial"/>
            </a:endParaRPr>
          </a:p>
          <a:p>
            <a:pPr defTabSz="914400">
              <a:lnSpc>
                <a:spcPct val="100000"/>
              </a:lnSpc>
              <a:tabLst>
                <a:tab pos="0" algn="l"/>
              </a:tabLst>
            </a:pPr>
            <a:r>
              <a:rPr lang="en-US" sz="2800" b="0" u="none" strike="noStrike">
                <a:solidFill>
                  <a:srgbClr val="20262D"/>
                </a:solidFill>
                <a:effectLst/>
                <a:uFillTx/>
                <a:latin typeface="Arial"/>
                <a:ea typeface="Arial"/>
              </a:rPr>
              <a:t>26 — Allegiance to Jesus above family and even self.</a:t>
            </a:r>
            <a:endParaRPr lang="en-US" sz="2800" b="0" u="none" strike="noStrike">
              <a:solidFill>
                <a:srgbClr val="000000"/>
              </a:solidFill>
              <a:effectLst/>
              <a:uFillTx/>
              <a:latin typeface="Arial"/>
            </a:endParaRPr>
          </a:p>
          <a:p>
            <a:pPr defTabSz="914400">
              <a:lnSpc>
                <a:spcPct val="100000"/>
              </a:lnSpc>
              <a:tabLst>
                <a:tab pos="0" algn="l"/>
              </a:tabLst>
            </a:pPr>
            <a:r>
              <a:rPr lang="en-US" sz="2800" b="0" u="none" strike="noStrike">
                <a:solidFill>
                  <a:srgbClr val="20262D"/>
                </a:solidFill>
                <a:effectLst/>
                <a:uFillTx/>
                <a:latin typeface="Arial"/>
                <a:ea typeface="Arial"/>
              </a:rPr>
              <a:t>27 — Bear the cross and come after Him.</a:t>
            </a:r>
            <a:endParaRPr lang="en-US" sz="2800" b="0" u="none" strike="noStrike">
              <a:solidFill>
                <a:srgbClr val="000000"/>
              </a:solidFill>
              <a:effectLst/>
              <a:uFillTx/>
              <a:latin typeface="Arial"/>
            </a:endParaRPr>
          </a:p>
          <a:p>
            <a:pPr defTabSz="914400">
              <a:lnSpc>
                <a:spcPct val="100000"/>
              </a:lnSpc>
              <a:tabLst>
                <a:tab pos="0" algn="l"/>
              </a:tabLst>
            </a:pPr>
            <a:r>
              <a:rPr lang="en-US" sz="2800" b="0" u="none" strike="noStrike">
                <a:solidFill>
                  <a:srgbClr val="20262D"/>
                </a:solidFill>
                <a:effectLst/>
                <a:uFillTx/>
                <a:latin typeface="Arial"/>
                <a:ea typeface="Arial"/>
              </a:rPr>
              <a:t>28–30 — Builder counts cost before starting tower.</a:t>
            </a:r>
            <a:endParaRPr lang="en-US" sz="2800" b="0" u="none" strike="noStrike">
              <a:solidFill>
                <a:srgbClr val="000000"/>
              </a:solidFill>
              <a:effectLst/>
              <a:uFillTx/>
              <a:latin typeface="Arial"/>
            </a:endParaRPr>
          </a:p>
          <a:p>
            <a:pPr defTabSz="914400">
              <a:lnSpc>
                <a:spcPct val="100000"/>
              </a:lnSpc>
              <a:tabLst>
                <a:tab pos="0" algn="l"/>
              </a:tabLst>
            </a:pPr>
            <a:r>
              <a:rPr lang="en-US" sz="2800" b="0" u="none" strike="noStrike">
                <a:solidFill>
                  <a:srgbClr val="20262D"/>
                </a:solidFill>
                <a:effectLst/>
                <a:uFillTx/>
                <a:latin typeface="Arial"/>
                <a:ea typeface="Arial"/>
              </a:rPr>
              <a:t>31–32 — King counts reality before battle.</a:t>
            </a:r>
            <a:endParaRPr lang="en-US" sz="2800" b="0" u="none" strike="noStrike">
              <a:solidFill>
                <a:srgbClr val="000000"/>
              </a:solidFill>
              <a:effectLst/>
              <a:uFillTx/>
              <a:latin typeface="Arial"/>
            </a:endParaRPr>
          </a:p>
          <a:p>
            <a:pPr defTabSz="914400">
              <a:lnSpc>
                <a:spcPct val="100000"/>
              </a:lnSpc>
              <a:tabLst>
                <a:tab pos="0" algn="l"/>
              </a:tabLst>
            </a:pPr>
            <a:r>
              <a:rPr lang="en-US" sz="2800" b="0" u="none" strike="noStrike">
                <a:solidFill>
                  <a:srgbClr val="20262D"/>
                </a:solidFill>
                <a:effectLst/>
                <a:uFillTx/>
                <a:latin typeface="Arial"/>
                <a:ea typeface="Arial"/>
              </a:rPr>
              <a:t>33 — Renounce all possessions / all we have comes under His rule.</a:t>
            </a:r>
            <a:endParaRPr lang="en-US" sz="2800" b="0" u="none" strike="noStrike">
              <a:solidFill>
                <a:srgbClr val="000000"/>
              </a:solidFill>
              <a:effectLst/>
              <a:uFillTx/>
              <a:latin typeface="Arial"/>
            </a:endParaRPr>
          </a:p>
          <a:p>
            <a:pPr defTabSz="914400">
              <a:lnSpc>
                <a:spcPct val="100000"/>
              </a:lnSpc>
              <a:tabLst>
                <a:tab pos="0" algn="l"/>
              </a:tabLst>
            </a:pPr>
            <a:endParaRPr lang="en-US" sz="2800" b="0" u="none" strike="noStrike">
              <a:solidFill>
                <a:srgbClr val="000000"/>
              </a:solidFill>
              <a:effectLst/>
              <a:uFillTx/>
              <a:latin typeface="Arial"/>
            </a:endParaRPr>
          </a:p>
          <a:p>
            <a:pPr defTabSz="914400">
              <a:lnSpc>
                <a:spcPct val="100000"/>
              </a:lnSpc>
              <a:tabLst>
                <a:tab pos="0" algn="l"/>
              </a:tabLst>
            </a:pPr>
            <a:r>
              <a:rPr lang="en-US" sz="2800" b="0" u="none" strike="noStrike">
                <a:solidFill>
                  <a:srgbClr val="20262D"/>
                </a:solidFill>
                <a:effectLst/>
                <a:uFillTx/>
                <a:latin typeface="Arial"/>
                <a:ea typeface="Arial"/>
              </a:rPr>
              <a:t>One movement: Jesus exposes shallow crowd-following and calls for whole-life allegiance.</a:t>
            </a:r>
            <a:endParaRPr lang="en-US" sz="2800" b="0" u="none" strike="noStrike">
              <a:solidFill>
                <a:srgbClr val="000000"/>
              </a:solidFill>
              <a:effectLst/>
              <a:uFillTx/>
              <a:latin typeface="Aria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124</TotalTime>
  <Words>3776</Words>
  <Application>Microsoft Office PowerPoint</Application>
  <PresentationFormat>Widescreen</PresentationFormat>
  <Paragraphs>563</Paragraphs>
  <Slides>51</Slides>
  <Notes>45</Notes>
  <HiddenSlides>15</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51</vt:i4>
      </vt:variant>
    </vt:vector>
  </HeadingPairs>
  <TitlesOfParts>
    <vt:vector size="58" baseType="lpstr">
      <vt:lpstr>Arial</vt:lpstr>
      <vt:lpstr>Calibri</vt:lpstr>
      <vt:lpstr>Calibri Light</vt:lpstr>
      <vt:lpstr>Symbol</vt:lpstr>
      <vt:lpstr>Times New Roman</vt:lpstr>
      <vt:lpstr>Wingdings</vt:lpstr>
      <vt:lpstr>Office Theme</vt:lpstr>
      <vt:lpstr>Follow 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Luke 9:23–25</vt:lpstr>
      <vt:lpstr>Luke 14:25–33</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Erik Mckitrick</dc:creator>
  <cp:lastModifiedBy>Erik Mckitrick</cp:lastModifiedBy>
  <cp:revision>17</cp:revision>
  <dcterms:created xsi:type="dcterms:W3CDTF">2026-10-06T03:52:04Z</dcterms:created>
  <dcterms:modified xsi:type="dcterms:W3CDTF">2026-10-06T05:57:00Z</dcterms:modified>
</cp:coreProperties>
</file>